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 id="2147483737" r:id="rId2"/>
  </p:sldMasterIdLst>
  <p:notesMasterIdLst>
    <p:notesMasterId r:id="rId26"/>
  </p:notesMasterIdLst>
  <p:handoutMasterIdLst>
    <p:handoutMasterId r:id="rId27"/>
  </p:handoutMasterIdLst>
  <p:sldIdLst>
    <p:sldId id="312" r:id="rId3"/>
    <p:sldId id="330" r:id="rId4"/>
    <p:sldId id="338" r:id="rId5"/>
    <p:sldId id="318" r:id="rId6"/>
    <p:sldId id="341" r:id="rId7"/>
    <p:sldId id="339" r:id="rId8"/>
    <p:sldId id="320" r:id="rId9"/>
    <p:sldId id="319" r:id="rId10"/>
    <p:sldId id="329" r:id="rId11"/>
    <p:sldId id="353" r:id="rId12"/>
    <p:sldId id="321" r:id="rId13"/>
    <p:sldId id="355" r:id="rId14"/>
    <p:sldId id="340" r:id="rId15"/>
    <p:sldId id="342" r:id="rId16"/>
    <p:sldId id="322" r:id="rId17"/>
    <p:sldId id="348" r:id="rId18"/>
    <p:sldId id="349" r:id="rId19"/>
    <p:sldId id="334" r:id="rId20"/>
    <p:sldId id="335" r:id="rId21"/>
    <p:sldId id="324" r:id="rId22"/>
    <p:sldId id="325" r:id="rId23"/>
    <p:sldId id="332" r:id="rId24"/>
    <p:sldId id="326" r:id="rId25"/>
  </p:sldIdLst>
  <p:sldSz cx="9144000" cy="6858000" type="screen4x3"/>
  <p:notesSz cx="6797675" cy="9926638"/>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13">
          <p15:clr>
            <a:srgbClr val="A4A3A4"/>
          </p15:clr>
        </p15:guide>
        <p15:guide id="2" orient="horz" pos="3871">
          <p15:clr>
            <a:srgbClr val="A4A3A4"/>
          </p15:clr>
        </p15:guide>
        <p15:guide id="3" pos="2880">
          <p15:clr>
            <a:srgbClr val="A4A3A4"/>
          </p15:clr>
        </p15:guide>
        <p15:guide id="4" pos="310">
          <p15:clr>
            <a:srgbClr val="A4A3A4"/>
          </p15:clr>
        </p15:guide>
        <p15:guide id="5" pos="549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efsloot, Noor" initials="Noo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94604" autoAdjust="0"/>
  </p:normalViewPr>
  <p:slideViewPr>
    <p:cSldViewPr>
      <p:cViewPr varScale="1">
        <p:scale>
          <a:sx n="71" d="100"/>
          <a:sy n="71" d="100"/>
        </p:scale>
        <p:origin x="-104" y="-448"/>
      </p:cViewPr>
      <p:guideLst>
        <p:guide orient="horz" pos="1026"/>
        <p:guide orient="horz" pos="3871"/>
        <p:guide pos="2880"/>
        <p:guide pos="310"/>
        <p:guide pos="5545"/>
      </p:guideLst>
    </p:cSldViewPr>
  </p:slideViewPr>
  <p:outlineViewPr>
    <p:cViewPr>
      <p:scale>
        <a:sx n="33" d="100"/>
        <a:sy n="33" d="100"/>
      </p:scale>
      <p:origin x="0" y="142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2626" y="-7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DE7F393C-6EC8-45EA-8A7B-CAE425F76153}" type="datetimeFigureOut">
              <a:rPr lang="nl-NL" smtClean="0"/>
              <a:pPr/>
              <a:t>10-02-18</a:t>
            </a:fld>
            <a:endParaRPr lang="nl-NL" dirty="0"/>
          </a:p>
        </p:txBody>
      </p:sp>
      <p:sp>
        <p:nvSpPr>
          <p:cNvPr id="4" name="Tijdelijke aanduiding voor voettekst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6F57E2F9-E7B3-403F-BF57-C22921875C4F}" type="slidenum">
              <a:rPr lang="nl-NL" smtClean="0"/>
              <a:pPr/>
              <a:t>‹nr.›</a:t>
            </a:fld>
            <a:endParaRPr lang="nl-NL" dirty="0"/>
          </a:p>
        </p:txBody>
      </p:sp>
    </p:spTree>
    <p:extLst>
      <p:ext uri="{BB962C8B-B14F-4D97-AF65-F5344CB8AC3E}">
        <p14:creationId xmlns:p14="http://schemas.microsoft.com/office/powerpoint/2010/main" val="16998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CAC0B33-3943-42F1-973C-9CDD51C76BBD}" type="datetimeFigureOut">
              <a:rPr lang="nl-NL" smtClean="0"/>
              <a:pPr/>
              <a:t>10-02-18</a:t>
            </a:fld>
            <a:endParaRPr lang="nl-NL" dirty="0"/>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voettekst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180576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1912161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19821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150859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3872377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1218288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1700258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19</a:t>
            </a:fld>
            <a:endParaRPr lang="nl-NL" dirty="0"/>
          </a:p>
        </p:txBody>
      </p:sp>
    </p:spTree>
    <p:extLst>
      <p:ext uri="{BB962C8B-B14F-4D97-AF65-F5344CB8AC3E}">
        <p14:creationId xmlns:p14="http://schemas.microsoft.com/office/powerpoint/2010/main" val="2484704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20</a:t>
            </a:fld>
            <a:endParaRPr lang="nl-NL" dirty="0"/>
          </a:p>
        </p:txBody>
      </p:sp>
    </p:spTree>
    <p:extLst>
      <p:ext uri="{BB962C8B-B14F-4D97-AF65-F5344CB8AC3E}">
        <p14:creationId xmlns:p14="http://schemas.microsoft.com/office/powerpoint/2010/main" val="3748550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21</a:t>
            </a:fld>
            <a:endParaRPr lang="nl-NL" dirty="0"/>
          </a:p>
        </p:txBody>
      </p:sp>
    </p:spTree>
    <p:extLst>
      <p:ext uri="{BB962C8B-B14F-4D97-AF65-F5344CB8AC3E}">
        <p14:creationId xmlns:p14="http://schemas.microsoft.com/office/powerpoint/2010/main" val="2811393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22</a:t>
            </a:fld>
            <a:endParaRPr lang="nl-NL" dirty="0"/>
          </a:p>
        </p:txBody>
      </p:sp>
    </p:spTree>
    <p:extLst>
      <p:ext uri="{BB962C8B-B14F-4D97-AF65-F5344CB8AC3E}">
        <p14:creationId xmlns:p14="http://schemas.microsoft.com/office/powerpoint/2010/main" val="1408197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23</a:t>
            </a:fld>
            <a:endParaRPr lang="nl-NL" dirty="0"/>
          </a:p>
        </p:txBody>
      </p:sp>
    </p:spTree>
    <p:extLst>
      <p:ext uri="{BB962C8B-B14F-4D97-AF65-F5344CB8AC3E}">
        <p14:creationId xmlns:p14="http://schemas.microsoft.com/office/powerpoint/2010/main" val="397084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64805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1654488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232219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314783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17749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3721573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1607048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285171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 name="Rechthoek 29"/>
          <p:cNvSpPr>
            <a:spLocks noSelect="1"/>
          </p:cNvSpPr>
          <p:nvPr userDrawn="1"/>
        </p:nvSpPr>
        <p:spPr bwMode="white">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 name="Groep 8"/>
          <p:cNvGrpSpPr>
            <a:grpSpLocks noSelect="1"/>
          </p:cNvGrpSpPr>
          <p:nvPr userDrawn="1"/>
        </p:nvGrpSpPr>
        <p:grpSpPr bwMode="black">
          <a:xfrm>
            <a:off x="182563" y="108649"/>
            <a:ext cx="2563812" cy="1447800"/>
            <a:chOff x="182563" y="163513"/>
            <a:chExt cx="2563812" cy="1447800"/>
          </a:xfrm>
        </p:grpSpPr>
        <p:sp>
          <p:nvSpPr>
            <p:cNvPr id="10"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6"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7"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8"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9"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0"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1"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2"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3"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4"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5"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6"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7"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8"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9"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2" name="Titel 1"/>
          <p:cNvSpPr>
            <a:spLocks noGrp="1" noSelect="1"/>
          </p:cNvSpPr>
          <p:nvPr userDrawn="1">
            <p:ph type="ctrTitle" hasCustomPrompt="1"/>
          </p:nvPr>
        </p:nvSpPr>
        <p:spPr bwMode="gray">
          <a:xfrm>
            <a:off x="981045" y="1758949"/>
            <a:ext cx="7344000" cy="1836000"/>
          </a:xfrm>
        </p:spPr>
        <p:txBody>
          <a:bodyPr anchor="t" anchorCtr="0"/>
          <a:lstStyle>
            <a:lvl1pPr algn="l">
              <a:defRPr sz="5500">
                <a:solidFill>
                  <a:schemeClr val="bg1"/>
                </a:solidFill>
              </a:defRPr>
            </a:lvl1pPr>
          </a:lstStyle>
          <a:p>
            <a:r>
              <a:rPr lang="nl-NL" noProof="1" smtClean="0"/>
              <a:t>Titel</a:t>
            </a:r>
            <a:endParaRPr lang="nl-NL" noProof="1"/>
          </a:p>
        </p:txBody>
      </p:sp>
      <p:sp>
        <p:nvSpPr>
          <p:cNvPr id="3" name="Ondertitel 2"/>
          <p:cNvSpPr>
            <a:spLocks noGrp="1" noSelect="1"/>
          </p:cNvSpPr>
          <p:nvPr userDrawn="1">
            <p:ph type="subTitle" idx="1" hasCustomPrompt="1"/>
          </p:nvPr>
        </p:nvSpPr>
        <p:spPr bwMode="gray">
          <a:xfrm>
            <a:off x="981045" y="3603786"/>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smtClean="0"/>
              <a:t>jaar / subtitel</a:t>
            </a:r>
            <a:endParaRPr lang="nl-NL" noProof="1"/>
          </a:p>
        </p:txBody>
      </p:sp>
      <p:sp>
        <p:nvSpPr>
          <p:cNvPr id="4" name="***Tijdelijke aanduiding voor datum 3"/>
          <p:cNvSpPr>
            <a:spLocks noGrp="1" noSelect="1"/>
          </p:cNvSpPr>
          <p:nvPr userDrawn="1">
            <p:ph type="dt" sz="half" idx="10"/>
          </p:nvPr>
        </p:nvSpPr>
        <p:spPr bwMode="gray">
          <a:xfrm>
            <a:off x="887100" y="6357009"/>
            <a:ext cx="2133600" cy="365125"/>
          </a:xfrm>
          <a:prstGeom prst="rect">
            <a:avLst/>
          </a:prstGeom>
        </p:spPr>
        <p:txBody>
          <a:bodyPr/>
          <a:lstStyle>
            <a:lvl1pPr algn="l">
              <a:defRPr sz="1750" b="1">
                <a:solidFill>
                  <a:schemeClr val="bg1"/>
                </a:solidFill>
              </a:defRPr>
            </a:lvl1pPr>
          </a:lstStyle>
          <a:p>
            <a:fld id="{43D15FCE-6C0B-4151-8F83-9AB6B9AED4AA}" type="datetime1">
              <a:rPr lang="nl-NL" noProof="1" smtClean="0"/>
              <a:t>10-02-18</a:t>
            </a:fld>
            <a:endParaRPr lang="nl-NL" noProof="1"/>
          </a:p>
        </p:txBody>
      </p:sp>
      <p:sp>
        <p:nvSpPr>
          <p:cNvPr id="33" name="Afgeronde rechthoek 32"/>
          <p:cNvSpPr>
            <a:spLocks noSelect="1"/>
          </p:cNvSpPr>
          <p:nvPr userDrawn="1"/>
        </p:nvSpPr>
        <p:spPr bwMode="gray">
          <a:xfrm>
            <a:off x="-1731443" y="98556"/>
            <a:ext cx="1609522"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smtClean="0">
                <a:solidFill>
                  <a:schemeClr val="tx1"/>
                </a:solidFill>
              </a:rPr>
              <a:t>Deze dia  is zo gemaakt dat je zelf een afbeelding kan invoegen. </a:t>
            </a:r>
          </a:p>
          <a:p>
            <a:pPr algn="l"/>
            <a:endParaRPr lang="nl-NL" sz="1000" noProof="1" smtClean="0">
              <a:solidFill>
                <a:schemeClr val="tx1"/>
              </a:solidFill>
            </a:endParaRPr>
          </a:p>
          <a:p>
            <a:pPr algn="l"/>
            <a:r>
              <a:rPr lang="nl-NL" sz="1000" noProof="1" smtClean="0">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smtClean="0">
              <a:solidFill>
                <a:schemeClr val="tx1"/>
              </a:solidFill>
            </a:endParaRPr>
          </a:p>
          <a:p>
            <a:pPr algn="l"/>
            <a:r>
              <a:rPr lang="nl-NL" sz="1000" noProof="1" smtClean="0">
                <a:solidFill>
                  <a:schemeClr val="tx1"/>
                </a:solidFill>
              </a:rPr>
              <a:t>Klik niet op Overal toepassen omdat de afbeelding dan op alle dia’s komt. Met ctrl + z kan je dit ongedaan maken.</a:t>
            </a:r>
          </a:p>
          <a:p>
            <a:pPr algn="l"/>
            <a:endParaRPr lang="nl-NL" sz="1000" noProof="1" smtClean="0">
              <a:solidFill>
                <a:schemeClr val="tx1"/>
              </a:solidFill>
            </a:endParaRPr>
          </a:p>
          <a:p>
            <a:pPr algn="l"/>
            <a:r>
              <a:rPr lang="nl-NL" sz="1000" noProof="1" smtClean="0">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smtClean="0"/>
              <a:t>Titel</a:t>
            </a:r>
            <a:endParaRPr lang="nl-NL" noProof="1"/>
          </a:p>
        </p:txBody>
      </p:sp>
      <p:sp>
        <p:nvSpPr>
          <p:cNvPr id="3" name="Tijdelijke aanduiding voor datum 2"/>
          <p:cNvSpPr>
            <a:spLocks noGrp="1" noSelect="1"/>
          </p:cNvSpPr>
          <p:nvPr>
            <p:ph type="dt" sz="half" idx="10"/>
          </p:nvPr>
        </p:nvSpPr>
        <p:spPr bwMode="gray"/>
        <p:txBody>
          <a:bodyPr/>
          <a:lstStyle/>
          <a:p>
            <a:fld id="{E8756ED0-3B4D-4FD9-8BA3-FC9826D4B977}" type="datetime1">
              <a:rPr lang="nl-NL" smtClean="0"/>
              <a:t>10-02-18</a:t>
            </a:fld>
            <a:endParaRPr lang="nl-NL" dirty="0"/>
          </a:p>
        </p:txBody>
      </p:sp>
      <p:sp>
        <p:nvSpPr>
          <p:cNvPr id="4" name="Tijdelijke aanduiding voor voettekst 3"/>
          <p:cNvSpPr>
            <a:spLocks noGrp="1" noSelect="1"/>
          </p:cNvSpPr>
          <p:nvPr>
            <p:ph type="ftr" sz="quarter" idx="11"/>
          </p:nvPr>
        </p:nvSpPr>
        <p:spPr bwMode="gray"/>
        <p:txBody>
          <a:bodyPr/>
          <a:lstStyle/>
          <a:p>
            <a:endParaRPr lang="nl-NL" dirty="0"/>
          </a:p>
        </p:txBody>
      </p:sp>
      <p:sp>
        <p:nvSpPr>
          <p:cNvPr id="5" name="Tijdelijke aanduiding voor dianummer 4"/>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1B4AC7B1-A827-4682-8C0B-CBD6245C3F26}" type="datetime1">
              <a:rPr lang="nl-NL" smtClean="0"/>
              <a:t>10-02-18</a:t>
            </a:fld>
            <a:endParaRPr lang="nl-NL" dirty="0"/>
          </a:p>
        </p:txBody>
      </p:sp>
      <p:sp>
        <p:nvSpPr>
          <p:cNvPr id="3" name="Tijdelijke aanduiding voor voettekst 2"/>
          <p:cNvSpPr>
            <a:spLocks noGrp="1" noSelect="1"/>
          </p:cNvSpPr>
          <p:nvPr>
            <p:ph type="ftr" sz="quarter" idx="11"/>
          </p:nvPr>
        </p:nvSpPr>
        <p:spPr bwMode="gray"/>
        <p:txBody>
          <a:bodyPr/>
          <a:lstStyle/>
          <a:p>
            <a:endParaRPr lang="nl-NL" dirty="0"/>
          </a:p>
        </p:txBody>
      </p:sp>
      <p:sp>
        <p:nvSpPr>
          <p:cNvPr id="4" name="Tijdelijke aanduiding voor dianummer 3"/>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48799A0C-D53B-4ADF-B9A9-ABDBFC02B3BA}" type="datetime1">
              <a:rPr lang="nl-NL" smtClean="0"/>
              <a:t>10-02-18</a:t>
            </a:fld>
            <a:endParaRPr lang="nl-NL" dirty="0"/>
          </a:p>
        </p:txBody>
      </p:sp>
      <p:sp>
        <p:nvSpPr>
          <p:cNvPr id="3" name="Tijdelijke aanduiding voor voettekst 2"/>
          <p:cNvSpPr>
            <a:spLocks noGrp="1" noSelect="1"/>
          </p:cNvSpPr>
          <p:nvPr>
            <p:ph type="ftr" sz="quarter" idx="11"/>
          </p:nvPr>
        </p:nvSpPr>
        <p:spPr bwMode="gray"/>
        <p:txBody>
          <a:bodyPr/>
          <a:lstStyle/>
          <a:p>
            <a:endParaRPr lang="nl-NL" dirty="0"/>
          </a:p>
        </p:txBody>
      </p:sp>
      <p:sp>
        <p:nvSpPr>
          <p:cNvPr id="4" name="Tijdelijke aanduiding voor dianummer 3"/>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met ruimte voor eigen foto">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 name="Rechthoek 29"/>
          <p:cNvSpPr>
            <a:spLocks noSelect="1"/>
          </p:cNvSpPr>
          <p:nvPr userDrawn="1"/>
        </p:nvSpPr>
        <p:spPr bwMode="white">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FFFF"/>
              </a:solidFill>
            </a:endParaRPr>
          </a:p>
        </p:txBody>
      </p:sp>
      <p:grpSp>
        <p:nvGrpSpPr>
          <p:cNvPr id="5" name="Groep 8"/>
          <p:cNvGrpSpPr>
            <a:grpSpLocks noSelect="1"/>
          </p:cNvGrpSpPr>
          <p:nvPr userDrawn="1"/>
        </p:nvGrpSpPr>
        <p:grpSpPr bwMode="black">
          <a:xfrm>
            <a:off x="182563" y="108649"/>
            <a:ext cx="2563812" cy="1447800"/>
            <a:chOff x="182563" y="163513"/>
            <a:chExt cx="2563812" cy="1447800"/>
          </a:xfrm>
        </p:grpSpPr>
        <p:sp>
          <p:nvSpPr>
            <p:cNvPr id="10"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1"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2"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3"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4"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5"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6"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7"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8"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9"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0"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1"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2"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3"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4"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5"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6"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7"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8"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9"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grpSp>
      <p:sp>
        <p:nvSpPr>
          <p:cNvPr id="2" name="Titel 1"/>
          <p:cNvSpPr>
            <a:spLocks noGrp="1" noSelect="1"/>
          </p:cNvSpPr>
          <p:nvPr userDrawn="1">
            <p:ph type="ctrTitle" hasCustomPrompt="1"/>
          </p:nvPr>
        </p:nvSpPr>
        <p:spPr bwMode="gray">
          <a:xfrm>
            <a:off x="981045" y="1758949"/>
            <a:ext cx="7344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981045" y="3603786"/>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887100" y="6357009"/>
            <a:ext cx="2133600" cy="365125"/>
          </a:xfrm>
          <a:prstGeom prst="rect">
            <a:avLst/>
          </a:prstGeom>
        </p:spPr>
        <p:txBody>
          <a:bodyPr/>
          <a:lstStyle>
            <a:lvl1pPr algn="l">
              <a:defRPr sz="1750" b="1">
                <a:solidFill>
                  <a:schemeClr val="bg1"/>
                </a:solidFill>
              </a:defRPr>
            </a:lvl1pPr>
          </a:lstStyle>
          <a:p>
            <a:fld id="{0A48B795-83BC-4BCA-97E3-889FBBA9EE42}" type="datetime1">
              <a:rPr lang="nl-NL" noProof="1" smtClean="0">
                <a:solidFill>
                  <a:srgbClr val="FFFFFF"/>
                </a:solidFill>
              </a:rPr>
              <a:t>10-02-18</a:t>
            </a:fld>
            <a:endParaRPr lang="nl-NL" noProof="1">
              <a:solidFill>
                <a:srgbClr val="FFFFFF"/>
              </a:solidFill>
            </a:endParaRPr>
          </a:p>
        </p:txBody>
      </p:sp>
      <p:sp>
        <p:nvSpPr>
          <p:cNvPr id="33" name="Afgeronde rechthoek 32"/>
          <p:cNvSpPr>
            <a:spLocks noSelect="1"/>
          </p:cNvSpPr>
          <p:nvPr userDrawn="1"/>
        </p:nvSpPr>
        <p:spPr bwMode="gray">
          <a:xfrm>
            <a:off x="-1731443" y="98556"/>
            <a:ext cx="1609522"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nl-NL" sz="1000" noProof="1">
                <a:solidFill>
                  <a:srgbClr val="000000"/>
                </a:solidFill>
              </a:rPr>
              <a:t>Deze dia  is zo gemaakt dat je zelf een afbeelding kan invoegen. </a:t>
            </a:r>
          </a:p>
          <a:p>
            <a:endParaRPr lang="nl-NL" sz="1000" noProof="1">
              <a:solidFill>
                <a:srgbClr val="000000"/>
              </a:solidFill>
            </a:endParaRPr>
          </a:p>
          <a:p>
            <a:r>
              <a:rPr lang="nl-NL" sz="1000" noProof="1">
                <a:solidFill>
                  <a:srgbClr val="000000"/>
                </a:solidFill>
              </a:rPr>
              <a:t>Klik met de rechtermuisknop in de achtergrond en kies Achtergrond opmaken. Klik op Opvulling met figuur of bitmappatroon en dan op Invoegen uit bestand. Kies de afbeelding en klik op Invoegen en Sluiten.</a:t>
            </a:r>
          </a:p>
          <a:p>
            <a:endParaRPr lang="nl-NL" sz="1000" noProof="1">
              <a:solidFill>
                <a:srgbClr val="000000"/>
              </a:solidFill>
            </a:endParaRPr>
          </a:p>
          <a:p>
            <a:r>
              <a:rPr lang="nl-NL" sz="1000" noProof="1">
                <a:solidFill>
                  <a:srgbClr val="000000"/>
                </a:solidFill>
              </a:rPr>
              <a:t>Klik niet op Overal toepassen omdat de afbeelding dan op alle dia’s komt. Met ctrl + z kan je dit ongedaan maken.</a:t>
            </a:r>
          </a:p>
          <a:p>
            <a:endParaRPr lang="nl-NL" sz="1000" noProof="1">
              <a:solidFill>
                <a:srgbClr val="000000"/>
              </a:solidFill>
            </a:endParaRPr>
          </a:p>
          <a:p>
            <a:r>
              <a:rPr lang="nl-NL" sz="1000" noProof="1">
                <a:solidFill>
                  <a:srgbClr val="000000"/>
                </a:solidFill>
              </a:rPr>
              <a:t>Voor het mooiste resultaat is de beeldverhouding 1024 x 768 pixels. Het beeld blijft dan scherp en vervormt niet.</a:t>
            </a:r>
          </a:p>
          <a:p>
            <a:endParaRPr lang="nl-NL" sz="1000" noProof="1">
              <a:solidFill>
                <a:srgbClr val="000000"/>
              </a:solidFill>
            </a:endParaRPr>
          </a:p>
        </p:txBody>
      </p:sp>
    </p:spTree>
    <p:extLst>
      <p:ext uri="{BB962C8B-B14F-4D97-AF65-F5344CB8AC3E}">
        <p14:creationId xmlns:p14="http://schemas.microsoft.com/office/powerpoint/2010/main" val="3730057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inhoud 2"/>
          <p:cNvSpPr>
            <a:spLocks noGrp="1" noSelect="1"/>
          </p:cNvSpPr>
          <p:nvPr>
            <p:ph idx="1"/>
          </p:nvPr>
        </p:nvSpPr>
        <p:spPr bwMode="gray"/>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4" name="Tijdelijke aanduiding voor datum 3"/>
          <p:cNvSpPr>
            <a:spLocks noGrp="1" noSelect="1"/>
          </p:cNvSpPr>
          <p:nvPr>
            <p:ph type="dt" sz="half" idx="10"/>
          </p:nvPr>
        </p:nvSpPr>
        <p:spPr bwMode="gray"/>
        <p:txBody>
          <a:bodyPr/>
          <a:lstStyle/>
          <a:p>
            <a:fld id="{36BAB47E-1A67-4D24-A1BC-AE720AC706E6}" type="datetime1">
              <a:rPr lang="nl-NL" smtClean="0">
                <a:solidFill>
                  <a:srgbClr val="BEBEBE"/>
                </a:solidFill>
              </a:rPr>
              <a:t>10-02-18</a:t>
            </a:fld>
            <a:endParaRPr lang="nl-NL" dirty="0">
              <a:solidFill>
                <a:srgbClr val="BEBEBE"/>
              </a:solidFill>
            </a:endParaRPr>
          </a:p>
        </p:txBody>
      </p:sp>
      <p:sp>
        <p:nvSpPr>
          <p:cNvPr id="5" name="Tijdelijke aanduiding voor voettekst 4"/>
          <p:cNvSpPr>
            <a:spLocks noGrp="1" noSelect="1"/>
          </p:cNvSpPr>
          <p:nvPr>
            <p:ph type="ftr" sz="quarter" idx="11"/>
          </p:nvPr>
        </p:nvSpPr>
        <p:spPr bwMode="gray"/>
        <p:txBody>
          <a:bodyPr/>
          <a:lstStyle/>
          <a:p>
            <a:endParaRPr lang="nl-NL" dirty="0">
              <a:solidFill>
                <a:srgbClr val="BEBEBE"/>
              </a:solidFill>
            </a:endParaRPr>
          </a:p>
        </p:txBody>
      </p:sp>
      <p:sp>
        <p:nvSpPr>
          <p:cNvPr id="6" name="Tijdelijke aanduiding voor dianummer 5"/>
          <p:cNvSpPr>
            <a:spLocks noGrp="1" noSelect="1"/>
          </p:cNvSpPr>
          <p:nvPr>
            <p:ph type="sldNum" sz="quarter" idx="12"/>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971174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0"/>
            <a:ext cx="9137650"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0" name="Rectangle 6"/>
          <p:cNvSpPr>
            <a:spLocks noSelect="1" noChangeArrowheads="1"/>
          </p:cNvSpPr>
          <p:nvPr/>
        </p:nvSpPr>
        <p:spPr bwMode="white">
          <a:xfrm>
            <a:off x="0" y="1588"/>
            <a:ext cx="787400"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grpSp>
        <p:nvGrpSpPr>
          <p:cNvPr id="5" name="Groep 4"/>
          <p:cNvGrpSpPr>
            <a:grpSpLocks noSelect="1"/>
          </p:cNvGrpSpPr>
          <p:nvPr userDrawn="1"/>
        </p:nvGrpSpPr>
        <p:grpSpPr bwMode="black">
          <a:xfrm>
            <a:off x="182563" y="163513"/>
            <a:ext cx="2563812"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grpSp>
      <p:sp>
        <p:nvSpPr>
          <p:cNvPr id="2" name="Titel 1"/>
          <p:cNvSpPr>
            <a:spLocks noGrp="1" noSelect="1"/>
          </p:cNvSpPr>
          <p:nvPr userDrawn="1">
            <p:ph type="ctrTitle" hasCustomPrompt="1"/>
          </p:nvPr>
        </p:nvSpPr>
        <p:spPr bwMode="gray">
          <a:xfrm>
            <a:off x="981045" y="1750071"/>
            <a:ext cx="7344000" cy="1836000"/>
          </a:xfrm>
        </p:spPr>
        <p:txBody>
          <a:bodyPr anchor="t" anchorCtr="0"/>
          <a:lstStyle>
            <a:lvl1pPr algn="l">
              <a:defRPr sz="5500">
                <a:solidFill>
                  <a:schemeClr val="bg1"/>
                </a:solidFill>
              </a:defRPr>
            </a:lvl1pPr>
          </a:lstStyle>
          <a:p>
            <a:r>
              <a:rPr lang="nl-NL" noProof="1"/>
              <a:t>Titel</a:t>
            </a:r>
          </a:p>
        </p:txBody>
      </p:sp>
      <p:sp>
        <p:nvSpPr>
          <p:cNvPr id="3" name="Ondertitel 2"/>
          <p:cNvSpPr>
            <a:spLocks noGrp="1" noSelect="1"/>
          </p:cNvSpPr>
          <p:nvPr userDrawn="1">
            <p:ph type="subTitle" idx="1" hasCustomPrompt="1"/>
          </p:nvPr>
        </p:nvSpPr>
        <p:spPr bwMode="gray">
          <a:xfrm>
            <a:off x="981045" y="3594908"/>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jaar / subtitel</a:t>
            </a:r>
          </a:p>
        </p:txBody>
      </p:sp>
      <p:sp>
        <p:nvSpPr>
          <p:cNvPr id="4" name="***Tijdelijke aanduiding voor datum 3"/>
          <p:cNvSpPr>
            <a:spLocks noGrp="1" noSelect="1"/>
          </p:cNvSpPr>
          <p:nvPr userDrawn="1">
            <p:ph type="dt" sz="half" idx="10"/>
          </p:nvPr>
        </p:nvSpPr>
        <p:spPr bwMode="gray">
          <a:xfrm>
            <a:off x="887100" y="6357009"/>
            <a:ext cx="2133600" cy="365125"/>
          </a:xfrm>
          <a:prstGeom prst="rect">
            <a:avLst/>
          </a:prstGeom>
        </p:spPr>
        <p:txBody>
          <a:bodyPr/>
          <a:lstStyle>
            <a:lvl1pPr algn="l">
              <a:defRPr sz="1750" b="1">
                <a:solidFill>
                  <a:schemeClr val="bg1"/>
                </a:solidFill>
              </a:defRPr>
            </a:lvl1pPr>
          </a:lstStyle>
          <a:p>
            <a:fld id="{ACCB2EE6-F911-49E1-B81D-22F161219A3B}" type="datetime1">
              <a:rPr lang="nl-NL" noProof="1" smtClean="0">
                <a:solidFill>
                  <a:srgbClr val="FFFFFF"/>
                </a:solidFill>
              </a:rPr>
              <a:t>10-02-18</a:t>
            </a:fld>
            <a:endParaRPr lang="nl-NL" noProof="1">
              <a:solidFill>
                <a:srgbClr val="FFFFFF"/>
              </a:solidFill>
            </a:endParaRPr>
          </a:p>
        </p:txBody>
      </p:sp>
    </p:spTree>
    <p:extLst>
      <p:ext uri="{BB962C8B-B14F-4D97-AF65-F5344CB8AC3E}">
        <p14:creationId xmlns:p14="http://schemas.microsoft.com/office/powerpoint/2010/main" val="1052242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588"/>
            <a:ext cx="9137650"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0" name="Rectangle 6"/>
          <p:cNvSpPr>
            <a:spLocks noSelect="1" noChangeArrowheads="1"/>
          </p:cNvSpPr>
          <p:nvPr/>
        </p:nvSpPr>
        <p:spPr bwMode="white">
          <a:xfrm>
            <a:off x="0" y="1588"/>
            <a:ext cx="787400"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 name="Ondertitel 2"/>
          <p:cNvSpPr>
            <a:spLocks noGrp="1" noSelect="1"/>
          </p:cNvSpPr>
          <p:nvPr userDrawn="1">
            <p:ph type="subTitle" idx="1" hasCustomPrompt="1"/>
          </p:nvPr>
        </p:nvSpPr>
        <p:spPr bwMode="gray">
          <a:xfrm>
            <a:off x="981045" y="2752261"/>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2" name="Titel 1"/>
          <p:cNvSpPr>
            <a:spLocks noGrp="1" noSelect="1"/>
          </p:cNvSpPr>
          <p:nvPr userDrawn="1">
            <p:ph type="ctrTitle" hasCustomPrompt="1"/>
          </p:nvPr>
        </p:nvSpPr>
        <p:spPr bwMode="gray">
          <a:xfrm>
            <a:off x="981045" y="1758949"/>
            <a:ext cx="7344000" cy="1039967"/>
          </a:xfrm>
        </p:spPr>
        <p:txBody>
          <a:bodyPr anchor="t" anchorCtr="0"/>
          <a:lstStyle>
            <a:lvl1pPr algn="l">
              <a:defRPr sz="5500">
                <a:solidFill>
                  <a:schemeClr val="bg1"/>
                </a:solidFill>
              </a:defRPr>
            </a:lvl1pPr>
          </a:lstStyle>
          <a:p>
            <a:r>
              <a:rPr lang="nl-NL" noProof="1"/>
              <a:t>Titel</a:t>
            </a:r>
          </a:p>
        </p:txBody>
      </p:sp>
      <p:grpSp>
        <p:nvGrpSpPr>
          <p:cNvPr id="31" name="Groep 4"/>
          <p:cNvGrpSpPr>
            <a:grpSpLocks noSelect="1"/>
          </p:cNvGrpSpPr>
          <p:nvPr userDrawn="1"/>
        </p:nvGrpSpPr>
        <p:grpSpPr bwMode="black">
          <a:xfrm>
            <a:off x="182563" y="163513"/>
            <a:ext cx="2563812" cy="1447800"/>
            <a:chOff x="182563" y="163513"/>
            <a:chExt cx="2563812" cy="1447800"/>
          </a:xfrm>
        </p:grpSpPr>
        <p:sp>
          <p:nvSpPr>
            <p:cNvPr id="32"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3"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4"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5"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6"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7"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8"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9"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0"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1"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2"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3"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4"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5"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6"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7"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8"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49"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50"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51"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grpSp>
    </p:spTree>
    <p:extLst>
      <p:ext uri="{BB962C8B-B14F-4D97-AF65-F5344CB8AC3E}">
        <p14:creationId xmlns:p14="http://schemas.microsoft.com/office/powerpoint/2010/main" val="701044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4337934" y="2053441"/>
            <a:ext cx="4464000" cy="442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820800" y="2124000"/>
            <a:ext cx="3268800" cy="4248000"/>
          </a:xfrm>
        </p:spPr>
        <p:txBody>
          <a:bodyPr/>
          <a:lstStyle>
            <a:lvl1pPr marL="0" indent="0">
              <a:buNone/>
              <a:defRPr b="0" baseline="0"/>
            </a:lvl1pPr>
          </a:lstStyle>
          <a:p>
            <a:r>
              <a:rPr lang="nl-NL" dirty="0"/>
              <a:t>Afbeelding formaat: 367 x 476 pixels.</a:t>
            </a:r>
          </a:p>
        </p:txBody>
      </p:sp>
      <p:sp>
        <p:nvSpPr>
          <p:cNvPr id="2" name="Tijdelijke aanduiding voor datum 1"/>
          <p:cNvSpPr>
            <a:spLocks noGrp="1" noSelect="1"/>
          </p:cNvSpPr>
          <p:nvPr>
            <p:ph type="dt" sz="half" idx="11"/>
          </p:nvPr>
        </p:nvSpPr>
        <p:spPr bwMode="gray"/>
        <p:txBody>
          <a:bodyPr/>
          <a:lstStyle/>
          <a:p>
            <a:fld id="{57EDFF94-E799-4DAF-8BB6-669B226F9384}" type="datetime1">
              <a:rPr lang="nl-NL" smtClean="0">
                <a:solidFill>
                  <a:srgbClr val="BEBEBE"/>
                </a:solidFill>
              </a:rPr>
              <a:t>10-02-18</a:t>
            </a:fld>
            <a:endParaRPr lang="nl-NL" dirty="0">
              <a:solidFill>
                <a:srgbClr val="BEBEBE"/>
              </a:solidFill>
            </a:endParaRPr>
          </a:p>
        </p:txBody>
      </p:sp>
      <p:sp>
        <p:nvSpPr>
          <p:cNvPr id="4" name="Tijdelijke aanduiding voor voettekst 3"/>
          <p:cNvSpPr>
            <a:spLocks noGrp="1" noSelect="1"/>
          </p:cNvSpPr>
          <p:nvPr>
            <p:ph type="ftr" sz="quarter" idx="12"/>
          </p:nvPr>
        </p:nvSpPr>
        <p:spPr bwMode="gray"/>
        <p:txBody>
          <a:bodyPr/>
          <a:lstStyle/>
          <a:p>
            <a:endParaRPr lang="nl-NL" dirty="0">
              <a:solidFill>
                <a:srgbClr val="BEBEBE"/>
              </a:solidFill>
            </a:endParaRPr>
          </a:p>
        </p:txBody>
      </p:sp>
      <p:sp>
        <p:nvSpPr>
          <p:cNvPr id="5" name="Tijdelijke aanduiding voor dianummer 4"/>
          <p:cNvSpPr>
            <a:spLocks noGrp="1" noSelect="1"/>
          </p:cNvSpPr>
          <p:nvPr>
            <p:ph type="sldNum" sz="quarter" idx="13"/>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2790463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6689901" y="2053441"/>
            <a:ext cx="2088000" cy="4176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6" name="Tijdelijke aanduiding voor afbeelding 5"/>
          <p:cNvSpPr>
            <a:spLocks noGrp="1" noSelect="1"/>
          </p:cNvSpPr>
          <p:nvPr>
            <p:ph type="pic" sz="quarter" idx="10" hasCustomPrompt="1"/>
          </p:nvPr>
        </p:nvSpPr>
        <p:spPr bwMode="gray">
          <a:xfrm>
            <a:off x="766800" y="2124000"/>
            <a:ext cx="5720400" cy="3812400"/>
          </a:xfrm>
        </p:spPr>
        <p:txBody>
          <a:bodyPr/>
          <a:lstStyle>
            <a:lvl1pPr marL="0" indent="0">
              <a:buNone/>
              <a:defRPr b="0" baseline="0"/>
            </a:lvl1pPr>
          </a:lstStyle>
          <a:p>
            <a:r>
              <a:rPr lang="nl-NL" dirty="0"/>
              <a:t>Afbeelding formaat: 641 x 427 pixels.</a:t>
            </a:r>
          </a:p>
        </p:txBody>
      </p:sp>
      <p:sp>
        <p:nvSpPr>
          <p:cNvPr id="2" name="Tijdelijke aanduiding voor datum 1"/>
          <p:cNvSpPr>
            <a:spLocks noGrp="1" noSelect="1"/>
          </p:cNvSpPr>
          <p:nvPr>
            <p:ph type="dt" sz="half" idx="11"/>
          </p:nvPr>
        </p:nvSpPr>
        <p:spPr bwMode="gray"/>
        <p:txBody>
          <a:bodyPr/>
          <a:lstStyle/>
          <a:p>
            <a:fld id="{A1006827-F940-402A-B79D-0422137D206F}" type="datetime1">
              <a:rPr lang="nl-NL" smtClean="0">
                <a:solidFill>
                  <a:srgbClr val="BEBEBE"/>
                </a:solidFill>
              </a:rPr>
              <a:t>10-02-18</a:t>
            </a:fld>
            <a:endParaRPr lang="nl-NL" dirty="0">
              <a:solidFill>
                <a:srgbClr val="BEBEBE"/>
              </a:solidFill>
            </a:endParaRPr>
          </a:p>
        </p:txBody>
      </p:sp>
      <p:sp>
        <p:nvSpPr>
          <p:cNvPr id="4" name="Tijdelijke aanduiding voor voettekst 3"/>
          <p:cNvSpPr>
            <a:spLocks noGrp="1" noSelect="1"/>
          </p:cNvSpPr>
          <p:nvPr>
            <p:ph type="ftr" sz="quarter" idx="12"/>
          </p:nvPr>
        </p:nvSpPr>
        <p:spPr bwMode="gray"/>
        <p:txBody>
          <a:bodyPr/>
          <a:lstStyle/>
          <a:p>
            <a:endParaRPr lang="nl-NL" dirty="0">
              <a:solidFill>
                <a:srgbClr val="BEBEBE"/>
              </a:solidFill>
            </a:endParaRPr>
          </a:p>
        </p:txBody>
      </p:sp>
      <p:sp>
        <p:nvSpPr>
          <p:cNvPr id="5" name="Tijdelijke aanduiding voor dianummer 4"/>
          <p:cNvSpPr>
            <a:spLocks noGrp="1" noSelect="1"/>
          </p:cNvSpPr>
          <p:nvPr>
            <p:ph type="sldNum" sz="quarter" idx="13"/>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881767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6" name="Tijdelijke aanduiding voor afbeelding 5"/>
          <p:cNvSpPr>
            <a:spLocks noGrp="1" noSelect="1"/>
          </p:cNvSpPr>
          <p:nvPr>
            <p:ph type="pic" sz="quarter" idx="10" hasCustomPrompt="1"/>
          </p:nvPr>
        </p:nvSpPr>
        <p:spPr bwMode="gray">
          <a:xfrm>
            <a:off x="792000" y="0"/>
            <a:ext cx="4950000" cy="6858000"/>
          </a:xfrm>
        </p:spPr>
        <p:txBody>
          <a:bodyPr/>
          <a:lstStyle>
            <a:lvl1pPr marL="0" indent="0">
              <a:buNone/>
              <a:defRPr b="0" baseline="0"/>
            </a:lvl1pPr>
          </a:lstStyle>
          <a:p>
            <a:r>
              <a:rPr lang="nl-NL" dirty="0"/>
              <a:t>Afbeelding formaat: 367 x 476 pixels.</a:t>
            </a:r>
          </a:p>
        </p:txBody>
      </p:sp>
      <p:sp>
        <p:nvSpPr>
          <p:cNvPr id="3" name="Tijdelijke aanduiding voor inhoud 2"/>
          <p:cNvSpPr>
            <a:spLocks noGrp="1" noSelect="1"/>
          </p:cNvSpPr>
          <p:nvPr>
            <p:ph idx="1"/>
          </p:nvPr>
        </p:nvSpPr>
        <p:spPr bwMode="gray">
          <a:xfrm>
            <a:off x="6040767" y="2053441"/>
            <a:ext cx="2736000" cy="44280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1"/>
          </p:nvPr>
        </p:nvSpPr>
        <p:spPr bwMode="gray"/>
        <p:txBody>
          <a:bodyPr/>
          <a:lstStyle/>
          <a:p>
            <a:fld id="{717B94DF-3B45-40A9-A352-A1AE4CC2CB7C}" type="datetime1">
              <a:rPr lang="nl-NL" smtClean="0">
                <a:solidFill>
                  <a:srgbClr val="BEBEBE"/>
                </a:solidFill>
              </a:rPr>
              <a:t>10-02-18</a:t>
            </a:fld>
            <a:endParaRPr lang="nl-NL" dirty="0">
              <a:solidFill>
                <a:srgbClr val="BEBEBE"/>
              </a:solidFill>
            </a:endParaRPr>
          </a:p>
        </p:txBody>
      </p:sp>
      <p:sp>
        <p:nvSpPr>
          <p:cNvPr id="4" name="Tijdelijke aanduiding voor voettekst 3"/>
          <p:cNvSpPr>
            <a:spLocks noGrp="1" noSelect="1"/>
          </p:cNvSpPr>
          <p:nvPr>
            <p:ph type="ftr" sz="quarter" idx="12"/>
          </p:nvPr>
        </p:nvSpPr>
        <p:spPr bwMode="gray"/>
        <p:txBody>
          <a:bodyPr/>
          <a:lstStyle/>
          <a:p>
            <a:endParaRPr lang="nl-NL" dirty="0">
              <a:solidFill>
                <a:srgbClr val="BEBEBE"/>
              </a:solidFill>
            </a:endParaRPr>
          </a:p>
        </p:txBody>
      </p:sp>
      <p:sp>
        <p:nvSpPr>
          <p:cNvPr id="5" name="Tijdelijke aanduiding voor dianummer 4"/>
          <p:cNvSpPr>
            <a:spLocks noGrp="1" noSelect="1"/>
          </p:cNvSpPr>
          <p:nvPr>
            <p:ph type="sldNum" sz="quarter" idx="13"/>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381821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smtClean="0"/>
              <a:t>Titel</a:t>
            </a:r>
            <a:endParaRPr lang="nl-NL" noProof="1"/>
          </a:p>
        </p:txBody>
      </p:sp>
      <p:sp>
        <p:nvSpPr>
          <p:cNvPr id="3" name="Tijdelijke aanduiding voor inhoud 2"/>
          <p:cNvSpPr>
            <a:spLocks noGrp="1" noSelect="1"/>
          </p:cNvSpPr>
          <p:nvPr>
            <p:ph idx="1"/>
          </p:nvPr>
        </p:nvSpPr>
        <p:spPr bwMode="gray"/>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4" name="Tijdelijke aanduiding voor datum 3"/>
          <p:cNvSpPr>
            <a:spLocks noGrp="1" noSelect="1"/>
          </p:cNvSpPr>
          <p:nvPr>
            <p:ph type="dt" sz="half" idx="10"/>
          </p:nvPr>
        </p:nvSpPr>
        <p:spPr bwMode="gray"/>
        <p:txBody>
          <a:bodyPr/>
          <a:lstStyle/>
          <a:p>
            <a:fld id="{A5DC0682-3935-4ECE-94F6-FFFBB566460B}" type="datetime1">
              <a:rPr lang="nl-NL" smtClean="0"/>
              <a:t>10-02-18</a:t>
            </a:fld>
            <a:endParaRPr lang="nl-NL" dirty="0"/>
          </a:p>
        </p:txBody>
      </p:sp>
      <p:sp>
        <p:nvSpPr>
          <p:cNvPr id="5" name="Tijdelijke aanduiding voor voettekst 4"/>
          <p:cNvSpPr>
            <a:spLocks noGrp="1" noSelect="1"/>
          </p:cNvSpPr>
          <p:nvPr>
            <p:ph type="ftr" sz="quarter" idx="11"/>
          </p:nvPr>
        </p:nvSpPr>
        <p:spPr bwMode="gray"/>
        <p:txBody>
          <a:bodyPr/>
          <a:lstStyle/>
          <a:p>
            <a:endParaRPr lang="nl-NL" dirty="0"/>
          </a:p>
        </p:txBody>
      </p:sp>
      <p:sp>
        <p:nvSpPr>
          <p:cNvPr id="6" name="Tijdelijke aanduiding voor dianummer 5"/>
          <p:cNvSpPr>
            <a:spLocks noGrp="1" noSelect="1"/>
          </p:cNvSpPr>
          <p:nvPr>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4975971" y="3366000"/>
            <a:ext cx="3816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noSelect="1"/>
          </p:cNvSpPr>
          <p:nvPr>
            <p:ph sz="quarter" idx="14"/>
          </p:nvPr>
        </p:nvSpPr>
        <p:spPr bwMode="gray">
          <a:xfrm>
            <a:off x="781971" y="3366000"/>
            <a:ext cx="3816000" cy="2786400"/>
          </a:xfrm>
        </p:spPr>
        <p:txBody>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2" name="Tijdelijke aanduiding voor datum 1"/>
          <p:cNvSpPr>
            <a:spLocks noGrp="1" noSelect="1"/>
          </p:cNvSpPr>
          <p:nvPr>
            <p:ph type="dt" sz="half" idx="15"/>
          </p:nvPr>
        </p:nvSpPr>
        <p:spPr bwMode="gray"/>
        <p:txBody>
          <a:bodyPr/>
          <a:lstStyle/>
          <a:p>
            <a:fld id="{CBFC1FAC-DA58-4468-8ED8-D9B0A22DC4F7}" type="datetime1">
              <a:rPr lang="nl-NL" smtClean="0">
                <a:solidFill>
                  <a:srgbClr val="BEBEBE"/>
                </a:solidFill>
              </a:rPr>
              <a:t>10-02-18</a:t>
            </a:fld>
            <a:endParaRPr lang="nl-NL" dirty="0">
              <a:solidFill>
                <a:srgbClr val="BEBEBE"/>
              </a:solidFill>
            </a:endParaRPr>
          </a:p>
        </p:txBody>
      </p:sp>
      <p:sp>
        <p:nvSpPr>
          <p:cNvPr id="3" name="Tijdelijke aanduiding voor voettekst 2"/>
          <p:cNvSpPr>
            <a:spLocks noGrp="1" noSelect="1"/>
          </p:cNvSpPr>
          <p:nvPr>
            <p:ph type="ftr" sz="quarter" idx="16"/>
          </p:nvPr>
        </p:nvSpPr>
        <p:spPr bwMode="gray"/>
        <p:txBody>
          <a:bodyPr/>
          <a:lstStyle/>
          <a:p>
            <a:endParaRPr lang="nl-NL" dirty="0">
              <a:solidFill>
                <a:srgbClr val="BEBEBE"/>
              </a:solidFill>
            </a:endParaRPr>
          </a:p>
        </p:txBody>
      </p:sp>
      <p:sp>
        <p:nvSpPr>
          <p:cNvPr id="4" name="Tijdelijke aanduiding voor dianummer 3"/>
          <p:cNvSpPr>
            <a:spLocks noGrp="1" noSelect="1"/>
          </p:cNvSpPr>
          <p:nvPr>
            <p:ph type="sldNum" sz="quarter" idx="17"/>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
        <p:nvSpPr>
          <p:cNvPr id="5" name="Title 4"/>
          <p:cNvSpPr>
            <a:spLocks noGrp="1" noSelect="1"/>
          </p:cNvSpPr>
          <p:nvPr>
            <p:ph type="title" hasCustomPrompt="1"/>
          </p:nvPr>
        </p:nvSpPr>
        <p:spPr bwMode="gray">
          <a:xfrm>
            <a:off x="781971" y="1998333"/>
            <a:ext cx="8010000" cy="1143000"/>
          </a:xfrm>
        </p:spPr>
        <p:txBody>
          <a:bodyPr/>
          <a:lstStyle>
            <a:lvl1pPr>
              <a:defRPr/>
            </a:lvl1pPr>
          </a:lstStyle>
          <a:p>
            <a:r>
              <a:rPr lang="nl-NL" dirty="0"/>
              <a:t>Titel</a:t>
            </a:r>
          </a:p>
        </p:txBody>
      </p:sp>
    </p:spTree>
    <p:extLst>
      <p:ext uri="{BB962C8B-B14F-4D97-AF65-F5344CB8AC3E}">
        <p14:creationId xmlns:p14="http://schemas.microsoft.com/office/powerpoint/2010/main" val="3023750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 name="Afgeronde rechthoek 31"/>
          <p:cNvSpPr>
            <a:spLocks noSelect="1"/>
          </p:cNvSpPr>
          <p:nvPr userDrawn="1"/>
        </p:nvSpPr>
        <p:spPr bwMode="gray">
          <a:xfrm>
            <a:off x="-1731443" y="98556"/>
            <a:ext cx="1609522"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nl-NL" sz="1000" noProof="1">
                <a:solidFill>
                  <a:srgbClr val="000000"/>
                </a:solidFill>
              </a:rPr>
              <a:t>Deze dia  is zo gemaakt dat je zelf een afbeelding kan invoegen. </a:t>
            </a:r>
          </a:p>
          <a:p>
            <a:endParaRPr lang="nl-NL" sz="1000" noProof="1">
              <a:solidFill>
                <a:srgbClr val="000000"/>
              </a:solidFill>
            </a:endParaRPr>
          </a:p>
          <a:p>
            <a:r>
              <a:rPr lang="nl-NL" sz="1000" noProof="1">
                <a:solidFill>
                  <a:srgbClr val="000000"/>
                </a:solidFill>
              </a:rPr>
              <a:t>Klik met de rechtermuisknop in de achtergrond en kies Achtergrond opmaken. Klik op Opvulling met figuur of bitmappatroon en dan op Invoegen uit bestand. Kies de afbeelding en klik op Invoegen en Sluiten.</a:t>
            </a:r>
          </a:p>
          <a:p>
            <a:endParaRPr lang="nl-NL" sz="1000" noProof="1">
              <a:solidFill>
                <a:srgbClr val="000000"/>
              </a:solidFill>
            </a:endParaRPr>
          </a:p>
          <a:p>
            <a:r>
              <a:rPr lang="nl-NL" sz="1000" noProof="1">
                <a:solidFill>
                  <a:srgbClr val="000000"/>
                </a:solidFill>
              </a:rPr>
              <a:t>Klik niet op Overal toepassen omdat de afbeelding dan op alle dia’s komt. Met ctrl + z kan je dit ongedaan maken.</a:t>
            </a:r>
          </a:p>
          <a:p>
            <a:endParaRPr lang="nl-NL" sz="1000" noProof="1">
              <a:solidFill>
                <a:srgbClr val="000000"/>
              </a:solidFill>
            </a:endParaRPr>
          </a:p>
          <a:p>
            <a:r>
              <a:rPr lang="nl-NL" sz="1000" noProof="1">
                <a:solidFill>
                  <a:srgbClr val="000000"/>
                </a:solidFill>
              </a:rPr>
              <a:t>Voor het mooiste resultaat is de beeldverhouding 1024 x 768 pixels. Het beeld blijft dan scherp en vervormt niet.</a:t>
            </a:r>
          </a:p>
          <a:p>
            <a:endParaRPr lang="nl-NL" sz="1000" noProof="1">
              <a:solidFill>
                <a:srgbClr val="000000"/>
              </a:solidFill>
            </a:endParaRPr>
          </a:p>
        </p:txBody>
      </p:sp>
      <p:sp>
        <p:nvSpPr>
          <p:cNvPr id="30" name="Rechthoek 29"/>
          <p:cNvSpPr>
            <a:spLocks noSelect="1"/>
          </p:cNvSpPr>
          <p:nvPr userDrawn="1"/>
        </p:nvSpPr>
        <p:spPr bwMode="white">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FFFF"/>
              </a:solidFill>
            </a:endParaRPr>
          </a:p>
        </p:txBody>
      </p:sp>
      <p:grpSp>
        <p:nvGrpSpPr>
          <p:cNvPr id="3" name="Groep 30"/>
          <p:cNvGrpSpPr>
            <a:grpSpLocks noSelect="1"/>
          </p:cNvGrpSpPr>
          <p:nvPr userDrawn="1"/>
        </p:nvGrpSpPr>
        <p:grpSpPr bwMode="black">
          <a:xfrm>
            <a:off x="182563" y="163513"/>
            <a:ext cx="425450" cy="1447800"/>
            <a:chOff x="182563" y="163513"/>
            <a:chExt cx="425450" cy="1447800"/>
          </a:xfrm>
          <a:solidFill>
            <a:srgbClr val="FF0000"/>
          </a:solidFill>
        </p:grpSpPr>
        <p:sp>
          <p:nvSpPr>
            <p:cNvPr id="3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3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grpSp>
      <p:sp>
        <p:nvSpPr>
          <p:cNvPr id="4" name="Tijdelijke aanduiding voor datum 3"/>
          <p:cNvSpPr>
            <a:spLocks noGrp="1" noSelect="1"/>
          </p:cNvSpPr>
          <p:nvPr userDrawn="1">
            <p:ph type="dt" sz="half" idx="10"/>
          </p:nvPr>
        </p:nvSpPr>
        <p:spPr bwMode="gray"/>
        <p:txBody>
          <a:bodyPr/>
          <a:lstStyle/>
          <a:p>
            <a:fld id="{14D432C3-E08D-4B01-BD37-F74263DD87CF}" type="datetime1">
              <a:rPr lang="nl-NL" smtClean="0">
                <a:solidFill>
                  <a:srgbClr val="BEBEBE"/>
                </a:solidFill>
              </a:rPr>
              <a:t>10-02-18</a:t>
            </a:fld>
            <a:endParaRPr lang="nl-NL" dirty="0">
              <a:solidFill>
                <a:srgbClr val="BEBEBE"/>
              </a:solidFill>
            </a:endParaRPr>
          </a:p>
        </p:txBody>
      </p:sp>
      <p:sp>
        <p:nvSpPr>
          <p:cNvPr id="5" name="Tijdelijke aanduiding voor voettekst 4"/>
          <p:cNvSpPr>
            <a:spLocks noGrp="1" noSelect="1"/>
          </p:cNvSpPr>
          <p:nvPr userDrawn="1">
            <p:ph type="ftr" sz="quarter" idx="11"/>
          </p:nvPr>
        </p:nvSpPr>
        <p:spPr bwMode="gray"/>
        <p:txBody>
          <a:bodyPr/>
          <a:lstStyle/>
          <a:p>
            <a:endParaRPr lang="nl-NL" dirty="0">
              <a:solidFill>
                <a:srgbClr val="BEBEBE"/>
              </a:solidFill>
            </a:endParaRPr>
          </a:p>
        </p:txBody>
      </p:sp>
      <p:sp>
        <p:nvSpPr>
          <p:cNvPr id="6" name="Tijdelijke aanduiding voor dianummer 5"/>
          <p:cNvSpPr>
            <a:spLocks noGrp="1" noSelect="1"/>
          </p:cNvSpPr>
          <p:nvPr userDrawn="1">
            <p:ph type="sldNum" sz="quarter" idx="12"/>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3541969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lvl1pPr>
              <a:defRPr/>
            </a:lvl1pPr>
          </a:lstStyle>
          <a:p>
            <a:r>
              <a:rPr lang="nl-NL" noProof="1"/>
              <a:t>Titel</a:t>
            </a:r>
          </a:p>
        </p:txBody>
      </p:sp>
      <p:sp>
        <p:nvSpPr>
          <p:cNvPr id="3" name="Tijdelijke aanduiding voor datum 2"/>
          <p:cNvSpPr>
            <a:spLocks noGrp="1" noSelect="1"/>
          </p:cNvSpPr>
          <p:nvPr>
            <p:ph type="dt" sz="half" idx="10"/>
          </p:nvPr>
        </p:nvSpPr>
        <p:spPr bwMode="gray"/>
        <p:txBody>
          <a:bodyPr/>
          <a:lstStyle/>
          <a:p>
            <a:fld id="{4385FFAF-7889-4728-99A8-5D172CEBD7E7}" type="datetime1">
              <a:rPr lang="nl-NL" smtClean="0">
                <a:solidFill>
                  <a:srgbClr val="BEBEBE"/>
                </a:solidFill>
              </a:rPr>
              <a:t>10-02-18</a:t>
            </a:fld>
            <a:endParaRPr lang="nl-NL" dirty="0">
              <a:solidFill>
                <a:srgbClr val="BEBEBE"/>
              </a:solidFill>
            </a:endParaRPr>
          </a:p>
        </p:txBody>
      </p:sp>
      <p:sp>
        <p:nvSpPr>
          <p:cNvPr id="4" name="Tijdelijke aanduiding voor voettekst 3"/>
          <p:cNvSpPr>
            <a:spLocks noGrp="1" noSelect="1"/>
          </p:cNvSpPr>
          <p:nvPr>
            <p:ph type="ftr" sz="quarter" idx="11"/>
          </p:nvPr>
        </p:nvSpPr>
        <p:spPr bwMode="gray"/>
        <p:txBody>
          <a:bodyPr/>
          <a:lstStyle/>
          <a:p>
            <a:endParaRPr lang="nl-NL" dirty="0">
              <a:solidFill>
                <a:srgbClr val="BEBEBE"/>
              </a:solidFill>
            </a:endParaRPr>
          </a:p>
        </p:txBody>
      </p:sp>
      <p:sp>
        <p:nvSpPr>
          <p:cNvPr id="5" name="Tijdelijke aanduiding voor dianummer 4"/>
          <p:cNvSpPr>
            <a:spLocks noGrp="1" noSelect="1"/>
          </p:cNvSpPr>
          <p:nvPr>
            <p:ph type="sldNum" sz="quarter" idx="12"/>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1031283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40D35F80-18FF-45AE-8453-2C03030E6231}" type="datetime1">
              <a:rPr lang="nl-NL" smtClean="0">
                <a:solidFill>
                  <a:srgbClr val="BEBEBE"/>
                </a:solidFill>
              </a:rPr>
              <a:t>10-02-18</a:t>
            </a:fld>
            <a:endParaRPr lang="nl-NL" dirty="0">
              <a:solidFill>
                <a:srgbClr val="BEBEBE"/>
              </a:solidFill>
            </a:endParaRPr>
          </a:p>
        </p:txBody>
      </p:sp>
      <p:sp>
        <p:nvSpPr>
          <p:cNvPr id="3" name="Tijdelijke aanduiding voor voettekst 2"/>
          <p:cNvSpPr>
            <a:spLocks noGrp="1" noSelect="1"/>
          </p:cNvSpPr>
          <p:nvPr>
            <p:ph type="ftr" sz="quarter" idx="11"/>
          </p:nvPr>
        </p:nvSpPr>
        <p:spPr bwMode="gray"/>
        <p:txBody>
          <a:bodyPr/>
          <a:lstStyle/>
          <a:p>
            <a:endParaRPr lang="nl-NL" dirty="0">
              <a:solidFill>
                <a:srgbClr val="BEBEBE"/>
              </a:solidFill>
            </a:endParaRPr>
          </a:p>
        </p:txBody>
      </p:sp>
      <p:sp>
        <p:nvSpPr>
          <p:cNvPr id="4" name="Tijdelijke aanduiding voor dianummer 3"/>
          <p:cNvSpPr>
            <a:spLocks noGrp="1" noSelect="1"/>
          </p:cNvSpPr>
          <p:nvPr>
            <p:ph type="sldNum" sz="quarter" idx="12"/>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3638864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noSelect="1"/>
          </p:cNvSpPr>
          <p:nvPr>
            <p:ph type="dt" sz="half" idx="10"/>
          </p:nvPr>
        </p:nvSpPr>
        <p:spPr bwMode="gray"/>
        <p:txBody>
          <a:bodyPr/>
          <a:lstStyle/>
          <a:p>
            <a:fld id="{A0FCF81D-50D6-4BE9-B924-8B401185BBA3}" type="datetime1">
              <a:rPr lang="nl-NL" smtClean="0">
                <a:solidFill>
                  <a:srgbClr val="BEBEBE"/>
                </a:solidFill>
              </a:rPr>
              <a:t>10-02-18</a:t>
            </a:fld>
            <a:endParaRPr lang="nl-NL" dirty="0">
              <a:solidFill>
                <a:srgbClr val="BEBEBE"/>
              </a:solidFill>
            </a:endParaRPr>
          </a:p>
        </p:txBody>
      </p:sp>
      <p:sp>
        <p:nvSpPr>
          <p:cNvPr id="3" name="Tijdelijke aanduiding voor voettekst 2"/>
          <p:cNvSpPr>
            <a:spLocks noGrp="1" noSelect="1"/>
          </p:cNvSpPr>
          <p:nvPr>
            <p:ph type="ftr" sz="quarter" idx="11"/>
          </p:nvPr>
        </p:nvSpPr>
        <p:spPr bwMode="gray"/>
        <p:txBody>
          <a:bodyPr/>
          <a:lstStyle/>
          <a:p>
            <a:endParaRPr lang="nl-NL" dirty="0">
              <a:solidFill>
                <a:srgbClr val="BEBEBE"/>
              </a:solidFill>
            </a:endParaRPr>
          </a:p>
        </p:txBody>
      </p:sp>
      <p:sp>
        <p:nvSpPr>
          <p:cNvPr id="4" name="Tijdelijke aanduiding voor dianummer 3"/>
          <p:cNvSpPr>
            <a:spLocks noGrp="1" noSelect="1"/>
          </p:cNvSpPr>
          <p:nvPr>
            <p:ph type="sldNum" sz="quarter" idx="12"/>
          </p:nvPr>
        </p:nvSpPr>
        <p:spPr bwMode="gray"/>
        <p:txBody>
          <a:body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400104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 rood">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0"/>
            <a:ext cx="9137650"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sp>
        <p:nvSpPr>
          <p:cNvPr id="10" name="Rectangle 6"/>
          <p:cNvSpPr>
            <a:spLocks noSelect="1" noChangeArrowheads="1"/>
          </p:cNvSpPr>
          <p:nvPr/>
        </p:nvSpPr>
        <p:spPr bwMode="white">
          <a:xfrm>
            <a:off x="0" y="1588"/>
            <a:ext cx="787400"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grpSp>
        <p:nvGrpSpPr>
          <p:cNvPr id="5" name="Groep 4"/>
          <p:cNvGrpSpPr>
            <a:grpSpLocks noSelect="1"/>
          </p:cNvGrpSpPr>
          <p:nvPr userDrawn="1"/>
        </p:nvGrpSpPr>
        <p:grpSpPr bwMode="black">
          <a:xfrm>
            <a:off x="182563" y="163513"/>
            <a:ext cx="2563812" cy="1447800"/>
            <a:chOff x="182563" y="163513"/>
            <a:chExt cx="2563812" cy="1447800"/>
          </a:xfrm>
        </p:grpSpPr>
        <p:sp>
          <p:nvSpPr>
            <p:cNvPr id="11"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6"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7"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8"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9"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0"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1"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2"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3"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4"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5"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6"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7"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8"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9"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0"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2" name="Titel 1"/>
          <p:cNvSpPr>
            <a:spLocks noGrp="1" noSelect="1"/>
          </p:cNvSpPr>
          <p:nvPr userDrawn="1">
            <p:ph type="ctrTitle" hasCustomPrompt="1"/>
          </p:nvPr>
        </p:nvSpPr>
        <p:spPr bwMode="gray">
          <a:xfrm>
            <a:off x="981045" y="1750071"/>
            <a:ext cx="7344000" cy="1836000"/>
          </a:xfrm>
        </p:spPr>
        <p:txBody>
          <a:bodyPr anchor="t" anchorCtr="0"/>
          <a:lstStyle>
            <a:lvl1pPr algn="l">
              <a:defRPr sz="5500">
                <a:solidFill>
                  <a:schemeClr val="bg1"/>
                </a:solidFill>
              </a:defRPr>
            </a:lvl1pPr>
          </a:lstStyle>
          <a:p>
            <a:r>
              <a:rPr lang="nl-NL" noProof="1" smtClean="0"/>
              <a:t>Titel</a:t>
            </a:r>
            <a:endParaRPr lang="nl-NL" noProof="1"/>
          </a:p>
        </p:txBody>
      </p:sp>
      <p:sp>
        <p:nvSpPr>
          <p:cNvPr id="3" name="Ondertitel 2"/>
          <p:cNvSpPr>
            <a:spLocks noGrp="1" noSelect="1"/>
          </p:cNvSpPr>
          <p:nvPr userDrawn="1">
            <p:ph type="subTitle" idx="1" hasCustomPrompt="1"/>
          </p:nvPr>
        </p:nvSpPr>
        <p:spPr bwMode="gray">
          <a:xfrm>
            <a:off x="981045" y="3594908"/>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smtClean="0"/>
              <a:t>jaar / subtitel</a:t>
            </a:r>
            <a:endParaRPr lang="nl-NL" noProof="1"/>
          </a:p>
        </p:txBody>
      </p:sp>
      <p:sp>
        <p:nvSpPr>
          <p:cNvPr id="4" name="***Tijdelijke aanduiding voor datum 3"/>
          <p:cNvSpPr>
            <a:spLocks noGrp="1" noSelect="1"/>
          </p:cNvSpPr>
          <p:nvPr userDrawn="1">
            <p:ph type="dt" sz="half" idx="10"/>
          </p:nvPr>
        </p:nvSpPr>
        <p:spPr bwMode="gray">
          <a:xfrm>
            <a:off x="887100" y="6357009"/>
            <a:ext cx="2133600" cy="365125"/>
          </a:xfrm>
          <a:prstGeom prst="rect">
            <a:avLst/>
          </a:prstGeom>
        </p:spPr>
        <p:txBody>
          <a:bodyPr/>
          <a:lstStyle>
            <a:lvl1pPr algn="l">
              <a:defRPr sz="1750" b="1">
                <a:solidFill>
                  <a:schemeClr val="bg1"/>
                </a:solidFill>
              </a:defRPr>
            </a:lvl1pPr>
          </a:lstStyle>
          <a:p>
            <a:fld id="{7DB9F9DF-28C6-423C-A429-1D988D97FC78}" type="datetime1">
              <a:rPr lang="nl-NL" noProof="1" smtClean="0"/>
              <a:t>10-02-18</a:t>
            </a:fld>
            <a:endParaRPr lang="nl-NL" noProof="1"/>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ussendia">
    <p:spTree>
      <p:nvGrpSpPr>
        <p:cNvPr id="1" name=""/>
        <p:cNvGrpSpPr/>
        <p:nvPr/>
      </p:nvGrpSpPr>
      <p:grpSpPr>
        <a:xfrm>
          <a:off x="0" y="0"/>
          <a:ext cx="0" cy="0"/>
          <a:chOff x="0" y="0"/>
          <a:chExt cx="0" cy="0"/>
        </a:xfrm>
      </p:grpSpPr>
      <p:sp>
        <p:nvSpPr>
          <p:cNvPr id="9" name="Rectangle 5"/>
          <p:cNvSpPr>
            <a:spLocks noSelect="1" noChangeArrowheads="1"/>
          </p:cNvSpPr>
          <p:nvPr/>
        </p:nvSpPr>
        <p:spPr bwMode="ltGray">
          <a:xfrm>
            <a:off x="0" y="1588"/>
            <a:ext cx="9137650" cy="6854825"/>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sp>
        <p:nvSpPr>
          <p:cNvPr id="10" name="Rectangle 6"/>
          <p:cNvSpPr>
            <a:spLocks noSelect="1" noChangeArrowheads="1"/>
          </p:cNvSpPr>
          <p:nvPr/>
        </p:nvSpPr>
        <p:spPr bwMode="white">
          <a:xfrm>
            <a:off x="0" y="1588"/>
            <a:ext cx="787400" cy="6854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nl-NL" dirty="0"/>
          </a:p>
        </p:txBody>
      </p:sp>
      <p:sp>
        <p:nvSpPr>
          <p:cNvPr id="3" name="Ondertitel 2"/>
          <p:cNvSpPr>
            <a:spLocks noGrp="1" noSelect="1"/>
          </p:cNvSpPr>
          <p:nvPr userDrawn="1">
            <p:ph type="subTitle" idx="1" hasCustomPrompt="1"/>
          </p:nvPr>
        </p:nvSpPr>
        <p:spPr bwMode="gray">
          <a:xfrm>
            <a:off x="981045" y="2752261"/>
            <a:ext cx="7344000" cy="1752600"/>
          </a:xfrm>
        </p:spPr>
        <p:txBody>
          <a:bodyPr/>
          <a:lstStyle>
            <a:lvl1pPr marL="0" indent="0" algn="l">
              <a:buNone/>
              <a:defRPr sz="3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smtClean="0"/>
              <a:t>Subtitel</a:t>
            </a:r>
            <a:endParaRPr lang="nl-NL" noProof="1"/>
          </a:p>
        </p:txBody>
      </p:sp>
      <p:sp>
        <p:nvSpPr>
          <p:cNvPr id="2" name="Titel 1"/>
          <p:cNvSpPr>
            <a:spLocks noGrp="1" noSelect="1"/>
          </p:cNvSpPr>
          <p:nvPr userDrawn="1">
            <p:ph type="ctrTitle" hasCustomPrompt="1"/>
          </p:nvPr>
        </p:nvSpPr>
        <p:spPr bwMode="gray">
          <a:xfrm>
            <a:off x="981045" y="1758949"/>
            <a:ext cx="7344000" cy="1039967"/>
          </a:xfrm>
        </p:spPr>
        <p:txBody>
          <a:bodyPr anchor="t" anchorCtr="0"/>
          <a:lstStyle>
            <a:lvl1pPr algn="l">
              <a:defRPr sz="5500">
                <a:solidFill>
                  <a:schemeClr val="bg1"/>
                </a:solidFill>
              </a:defRPr>
            </a:lvl1pPr>
          </a:lstStyle>
          <a:p>
            <a:r>
              <a:rPr lang="nl-NL" noProof="1" smtClean="0"/>
              <a:t>Titel</a:t>
            </a:r>
            <a:endParaRPr lang="nl-NL" noProof="1"/>
          </a:p>
        </p:txBody>
      </p:sp>
      <p:grpSp>
        <p:nvGrpSpPr>
          <p:cNvPr id="31" name="Groep 4"/>
          <p:cNvGrpSpPr>
            <a:grpSpLocks noSelect="1"/>
          </p:cNvGrpSpPr>
          <p:nvPr userDrawn="1"/>
        </p:nvGrpSpPr>
        <p:grpSpPr bwMode="black">
          <a:xfrm>
            <a:off x="182563" y="163513"/>
            <a:ext cx="2563812" cy="1447800"/>
            <a:chOff x="182563" y="163513"/>
            <a:chExt cx="2563812" cy="1447800"/>
          </a:xfrm>
        </p:grpSpPr>
        <p:sp>
          <p:nvSpPr>
            <p:cNvPr id="32"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3"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4"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5" name="Freeform 10"/>
            <p:cNvSpPr>
              <a:spLocks noSelect="1"/>
            </p:cNvSpPr>
            <p:nvPr/>
          </p:nvSpPr>
          <p:spPr bwMode="black">
            <a:xfrm>
              <a:off x="1031875" y="184151"/>
              <a:ext cx="214313" cy="241300"/>
            </a:xfrm>
            <a:custGeom>
              <a:avLst/>
              <a:gdLst/>
              <a:ahLst/>
              <a:cxnLst>
                <a:cxn ang="0">
                  <a:pos x="966" y="976"/>
                </a:cxn>
                <a:cxn ang="0">
                  <a:pos x="542" y="1077"/>
                </a:cxn>
                <a:cxn ang="0">
                  <a:pos x="0" y="543"/>
                </a:cxn>
                <a:cxn ang="0">
                  <a:pos x="542" y="0"/>
                </a:cxn>
                <a:cxn ang="0">
                  <a:pos x="946" y="129"/>
                </a:cxn>
                <a:cxn ang="0">
                  <a:pos x="811" y="265"/>
                </a:cxn>
                <a:cxn ang="0">
                  <a:pos x="543" y="165"/>
                </a:cxn>
                <a:cxn ang="0">
                  <a:pos x="191" y="531"/>
                </a:cxn>
                <a:cxn ang="0">
                  <a:pos x="543" y="912"/>
                </a:cxn>
                <a:cxn ang="0">
                  <a:pos x="784" y="859"/>
                </a:cxn>
                <a:cxn ang="0">
                  <a:pos x="784" y="617"/>
                </a:cxn>
                <a:cxn ang="0">
                  <a:pos x="574" y="617"/>
                </a:cxn>
                <a:cxn ang="0">
                  <a:pos x="574" y="452"/>
                </a:cxn>
                <a:cxn ang="0">
                  <a:pos x="966" y="452"/>
                </a:cxn>
                <a:cxn ang="0">
                  <a:pos x="966" y="976"/>
                </a:cxn>
              </a:cxnLst>
              <a:rect l="0" t="0" r="r" b="b"/>
              <a:pathLst>
                <a:path w="966" h="1077">
                  <a:moveTo>
                    <a:pt x="966" y="976"/>
                  </a:moveTo>
                  <a:cubicBezTo>
                    <a:pt x="842" y="1043"/>
                    <a:pt x="700" y="1077"/>
                    <a:pt x="542" y="1077"/>
                  </a:cubicBezTo>
                  <a:cubicBezTo>
                    <a:pt x="226" y="1077"/>
                    <a:pt x="0" y="863"/>
                    <a:pt x="0" y="543"/>
                  </a:cubicBezTo>
                  <a:cubicBezTo>
                    <a:pt x="0" y="214"/>
                    <a:pt x="226" y="0"/>
                    <a:pt x="542" y="0"/>
                  </a:cubicBezTo>
                  <a:cubicBezTo>
                    <a:pt x="698" y="0"/>
                    <a:pt x="839" y="33"/>
                    <a:pt x="946" y="129"/>
                  </a:cubicBezTo>
                  <a:cubicBezTo>
                    <a:pt x="811" y="265"/>
                    <a:pt x="811" y="265"/>
                    <a:pt x="811" y="265"/>
                  </a:cubicBezTo>
                  <a:cubicBezTo>
                    <a:pt x="746" y="201"/>
                    <a:pt x="646" y="165"/>
                    <a:pt x="543" y="165"/>
                  </a:cubicBezTo>
                  <a:cubicBezTo>
                    <a:pt x="332" y="165"/>
                    <a:pt x="191" y="327"/>
                    <a:pt x="191" y="531"/>
                  </a:cubicBezTo>
                  <a:cubicBezTo>
                    <a:pt x="191" y="750"/>
                    <a:pt x="332" y="912"/>
                    <a:pt x="543" y="912"/>
                  </a:cubicBezTo>
                  <a:cubicBezTo>
                    <a:pt x="636" y="912"/>
                    <a:pt x="720" y="895"/>
                    <a:pt x="784" y="859"/>
                  </a:cubicBezTo>
                  <a:cubicBezTo>
                    <a:pt x="784" y="617"/>
                    <a:pt x="784" y="617"/>
                    <a:pt x="784" y="617"/>
                  </a:cubicBezTo>
                  <a:cubicBezTo>
                    <a:pt x="574" y="617"/>
                    <a:pt x="574" y="617"/>
                    <a:pt x="574" y="617"/>
                  </a:cubicBezTo>
                  <a:cubicBezTo>
                    <a:pt x="574" y="452"/>
                    <a:pt x="574" y="452"/>
                    <a:pt x="574" y="452"/>
                  </a:cubicBezTo>
                  <a:cubicBezTo>
                    <a:pt x="966" y="452"/>
                    <a:pt x="966" y="452"/>
                    <a:pt x="966" y="452"/>
                  </a:cubicBezTo>
                  <a:lnTo>
                    <a:pt x="966" y="9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6" name="Freeform 11"/>
            <p:cNvSpPr>
              <a:spLocks noSelect="1"/>
            </p:cNvSpPr>
            <p:nvPr/>
          </p:nvSpPr>
          <p:spPr bwMode="black">
            <a:xfrm>
              <a:off x="1284288" y="260351"/>
              <a:ext cx="157163" cy="163513"/>
            </a:xfrm>
            <a:custGeom>
              <a:avLst/>
              <a:gdLst/>
              <a:ahLst/>
              <a:cxnLst>
                <a:cxn ang="0">
                  <a:pos x="174" y="426"/>
                </a:cxn>
                <a:cxn ang="0">
                  <a:pos x="361"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1"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7" name="Freeform 12"/>
            <p:cNvSpPr>
              <a:spLocks noSelect="1"/>
            </p:cNvSpPr>
            <p:nvPr/>
          </p:nvSpPr>
          <p:spPr bwMode="black">
            <a:xfrm>
              <a:off x="1476375" y="260351"/>
              <a:ext cx="239713" cy="158750"/>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2"/>
                </a:cxn>
                <a:cxn ang="0">
                  <a:pos x="904" y="712"/>
                </a:cxn>
                <a:cxn ang="0">
                  <a:pos x="904" y="318"/>
                </a:cxn>
                <a:cxn ang="0">
                  <a:pos x="775" y="156"/>
                </a:cxn>
                <a:cxn ang="0">
                  <a:pos x="626" y="336"/>
                </a:cxn>
                <a:cxn ang="0">
                  <a:pos x="626" y="712"/>
                </a:cxn>
                <a:cxn ang="0">
                  <a:pos x="452" y="712"/>
                </a:cxn>
                <a:cxn ang="0">
                  <a:pos x="452" y="298"/>
                </a:cxn>
                <a:cxn ang="0">
                  <a:pos x="333" y="156"/>
                </a:cxn>
                <a:cxn ang="0">
                  <a:pos x="174" y="333"/>
                </a:cxn>
                <a:cxn ang="0">
                  <a:pos x="174" y="712"/>
                </a:cxn>
                <a:cxn ang="0">
                  <a:pos x="0" y="712"/>
                </a:cxn>
                <a:cxn ang="0">
                  <a:pos x="0" y="17"/>
                </a:cxn>
              </a:cxnLst>
              <a:rect l="0" t="0" r="r" b="b"/>
              <a:pathLst>
                <a:path w="1078" h="712">
                  <a:moveTo>
                    <a:pt x="0" y="17"/>
                  </a:moveTo>
                  <a:cubicBezTo>
                    <a:pt x="165" y="17"/>
                    <a:pt x="165" y="17"/>
                    <a:pt x="165" y="17"/>
                  </a:cubicBezTo>
                  <a:cubicBezTo>
                    <a:pt x="165" y="126"/>
                    <a:pt x="165" y="126"/>
                    <a:pt x="165" y="126"/>
                  </a:cubicBezTo>
                  <a:cubicBezTo>
                    <a:pt x="168" y="126"/>
                    <a:pt x="168" y="126"/>
                    <a:pt x="168" y="126"/>
                  </a:cubicBezTo>
                  <a:cubicBezTo>
                    <a:pt x="198" y="61"/>
                    <a:pt x="265" y="0"/>
                    <a:pt x="381" y="0"/>
                  </a:cubicBezTo>
                  <a:cubicBezTo>
                    <a:pt x="488" y="0"/>
                    <a:pt x="562" y="42"/>
                    <a:pt x="598" y="129"/>
                  </a:cubicBezTo>
                  <a:cubicBezTo>
                    <a:pt x="649" y="40"/>
                    <a:pt x="723" y="0"/>
                    <a:pt x="827" y="0"/>
                  </a:cubicBezTo>
                  <a:cubicBezTo>
                    <a:pt x="1013" y="0"/>
                    <a:pt x="1078" y="132"/>
                    <a:pt x="1078" y="298"/>
                  </a:cubicBezTo>
                  <a:cubicBezTo>
                    <a:pt x="1078" y="712"/>
                    <a:pt x="1078" y="712"/>
                    <a:pt x="1078" y="712"/>
                  </a:cubicBezTo>
                  <a:cubicBezTo>
                    <a:pt x="904" y="712"/>
                    <a:pt x="904" y="712"/>
                    <a:pt x="904" y="712"/>
                  </a:cubicBezTo>
                  <a:cubicBezTo>
                    <a:pt x="904" y="318"/>
                    <a:pt x="904" y="318"/>
                    <a:pt x="904" y="318"/>
                  </a:cubicBezTo>
                  <a:cubicBezTo>
                    <a:pt x="904" y="231"/>
                    <a:pt x="878" y="156"/>
                    <a:pt x="775" y="156"/>
                  </a:cubicBezTo>
                  <a:cubicBezTo>
                    <a:pt x="666" y="156"/>
                    <a:pt x="626" y="246"/>
                    <a:pt x="626" y="336"/>
                  </a:cubicBezTo>
                  <a:cubicBezTo>
                    <a:pt x="626" y="712"/>
                    <a:pt x="626" y="712"/>
                    <a:pt x="626" y="712"/>
                  </a:cubicBezTo>
                  <a:cubicBezTo>
                    <a:pt x="452" y="712"/>
                    <a:pt x="452" y="712"/>
                    <a:pt x="452" y="712"/>
                  </a:cubicBezTo>
                  <a:cubicBezTo>
                    <a:pt x="452" y="298"/>
                    <a:pt x="452" y="298"/>
                    <a:pt x="452" y="298"/>
                  </a:cubicBezTo>
                  <a:cubicBezTo>
                    <a:pt x="452" y="213"/>
                    <a:pt x="417"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8" name="Freeform 13"/>
            <p:cNvSpPr>
              <a:spLocks noSelect="1"/>
            </p:cNvSpPr>
            <p:nvPr/>
          </p:nvSpPr>
          <p:spPr bwMode="black">
            <a:xfrm>
              <a:off x="1751013" y="260351"/>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5" y="528"/>
                    <a:pt x="264" y="591"/>
                    <a:pt x="361" y="591"/>
                  </a:cubicBezTo>
                  <a:cubicBezTo>
                    <a:pt x="448" y="591"/>
                    <a:pt x="504" y="550"/>
                    <a:pt x="548"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9" name="Freeform 14"/>
            <p:cNvSpPr>
              <a:spLocks noSelect="1"/>
            </p:cNvSpPr>
            <p:nvPr/>
          </p:nvSpPr>
          <p:spPr bwMode="black">
            <a:xfrm>
              <a:off x="1936750" y="260351"/>
              <a:ext cx="157163" cy="163513"/>
            </a:xfrm>
            <a:custGeom>
              <a:avLst/>
              <a:gdLst/>
              <a:ahLst/>
              <a:cxnLst>
                <a:cxn ang="0">
                  <a:pos x="174" y="426"/>
                </a:cxn>
                <a:cxn ang="0">
                  <a:pos x="360" y="591"/>
                </a:cxn>
                <a:cxn ang="0">
                  <a:pos x="547" y="497"/>
                </a:cxn>
                <a:cxn ang="0">
                  <a:pos x="672" y="591"/>
                </a:cxn>
                <a:cxn ang="0">
                  <a:pos x="378" y="730"/>
                </a:cxn>
                <a:cxn ang="0">
                  <a:pos x="0" y="365"/>
                </a:cxn>
                <a:cxn ang="0">
                  <a:pos x="378" y="0"/>
                </a:cxn>
                <a:cxn ang="0">
                  <a:pos x="704" y="378"/>
                </a:cxn>
                <a:cxn ang="0">
                  <a:pos x="704" y="426"/>
                </a:cxn>
                <a:cxn ang="0">
                  <a:pos x="174" y="426"/>
                </a:cxn>
                <a:cxn ang="0">
                  <a:pos x="530" y="295"/>
                </a:cxn>
                <a:cxn ang="0">
                  <a:pos x="353" y="130"/>
                </a:cxn>
                <a:cxn ang="0">
                  <a:pos x="174" y="295"/>
                </a:cxn>
                <a:cxn ang="0">
                  <a:pos x="530" y="295"/>
                </a:cxn>
              </a:cxnLst>
              <a:rect l="0" t="0" r="r" b="b"/>
              <a:pathLst>
                <a:path w="704" h="730">
                  <a:moveTo>
                    <a:pt x="174"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8" y="194"/>
                    <a:pt x="462" y="130"/>
                    <a:pt x="353" y="130"/>
                  </a:cubicBezTo>
                  <a:cubicBezTo>
                    <a:pt x="250"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0" name="Freeform 15"/>
            <p:cNvSpPr>
              <a:spLocks noSelect="1"/>
            </p:cNvSpPr>
            <p:nvPr/>
          </p:nvSpPr>
          <p:spPr bwMode="black">
            <a:xfrm>
              <a:off x="2128838" y="260351"/>
              <a:ext cx="142875" cy="158750"/>
            </a:xfrm>
            <a:custGeom>
              <a:avLst/>
              <a:gdLst/>
              <a:ahLst/>
              <a:cxnLst>
                <a:cxn ang="0">
                  <a:pos x="0" y="17"/>
                </a:cxn>
                <a:cxn ang="0">
                  <a:pos x="165" y="17"/>
                </a:cxn>
                <a:cxn ang="0">
                  <a:pos x="165" y="129"/>
                </a:cxn>
                <a:cxn ang="0">
                  <a:pos x="168" y="129"/>
                </a:cxn>
                <a:cxn ang="0">
                  <a:pos x="381" y="0"/>
                </a:cxn>
                <a:cxn ang="0">
                  <a:pos x="635" y="273"/>
                </a:cxn>
                <a:cxn ang="0">
                  <a:pos x="635" y="712"/>
                </a:cxn>
                <a:cxn ang="0">
                  <a:pos x="461" y="712"/>
                </a:cxn>
                <a:cxn ang="0">
                  <a:pos x="461" y="360"/>
                </a:cxn>
                <a:cxn ang="0">
                  <a:pos x="333" y="156"/>
                </a:cxn>
                <a:cxn ang="0">
                  <a:pos x="174" y="333"/>
                </a:cxn>
                <a:cxn ang="0">
                  <a:pos x="174" y="712"/>
                </a:cxn>
                <a:cxn ang="0">
                  <a:pos x="0" y="712"/>
                </a:cxn>
                <a:cxn ang="0">
                  <a:pos x="0" y="17"/>
                </a:cxn>
              </a:cxnLst>
              <a:rect l="0" t="0" r="r" b="b"/>
              <a:pathLst>
                <a:path w="635" h="712">
                  <a:moveTo>
                    <a:pt x="0" y="17"/>
                  </a:moveTo>
                  <a:cubicBezTo>
                    <a:pt x="165" y="17"/>
                    <a:pt x="165" y="17"/>
                    <a:pt x="165" y="17"/>
                  </a:cubicBezTo>
                  <a:cubicBezTo>
                    <a:pt x="165" y="129"/>
                    <a:pt x="165" y="129"/>
                    <a:pt x="165" y="129"/>
                  </a:cubicBezTo>
                  <a:cubicBezTo>
                    <a:pt x="168" y="129"/>
                    <a:pt x="168" y="129"/>
                    <a:pt x="168" y="129"/>
                  </a:cubicBezTo>
                  <a:cubicBezTo>
                    <a:pt x="200" y="59"/>
                    <a:pt x="265" y="0"/>
                    <a:pt x="381" y="0"/>
                  </a:cubicBezTo>
                  <a:cubicBezTo>
                    <a:pt x="568" y="0"/>
                    <a:pt x="635" y="132"/>
                    <a:pt x="635" y="273"/>
                  </a:cubicBezTo>
                  <a:cubicBezTo>
                    <a:pt x="635" y="712"/>
                    <a:pt x="635" y="712"/>
                    <a:pt x="635" y="712"/>
                  </a:cubicBezTo>
                  <a:cubicBezTo>
                    <a:pt x="461" y="712"/>
                    <a:pt x="461" y="712"/>
                    <a:pt x="461" y="712"/>
                  </a:cubicBezTo>
                  <a:cubicBezTo>
                    <a:pt x="461" y="360"/>
                    <a:pt x="461" y="360"/>
                    <a:pt x="461" y="360"/>
                  </a:cubicBezTo>
                  <a:cubicBezTo>
                    <a:pt x="461" y="284"/>
                    <a:pt x="455" y="156"/>
                    <a:pt x="333" y="156"/>
                  </a:cubicBezTo>
                  <a:cubicBezTo>
                    <a:pt x="219" y="156"/>
                    <a:pt x="174" y="240"/>
                    <a:pt x="174" y="333"/>
                  </a:cubicBezTo>
                  <a:cubicBezTo>
                    <a:pt x="174" y="712"/>
                    <a:pt x="174" y="712"/>
                    <a:pt x="174" y="712"/>
                  </a:cubicBezTo>
                  <a:cubicBezTo>
                    <a:pt x="0" y="712"/>
                    <a:pt x="0" y="712"/>
                    <a:pt x="0" y="712"/>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1" name="Freeform 16"/>
            <p:cNvSpPr>
              <a:spLocks noSelect="1"/>
            </p:cNvSpPr>
            <p:nvPr/>
          </p:nvSpPr>
          <p:spPr bwMode="black">
            <a:xfrm>
              <a:off x="2297113" y="219076"/>
              <a:ext cx="112713" cy="204788"/>
            </a:xfrm>
            <a:custGeom>
              <a:avLst/>
              <a:gdLst/>
              <a:ahLst/>
              <a:cxnLst>
                <a:cxn ang="0">
                  <a:pos x="0" y="349"/>
                </a:cxn>
                <a:cxn ang="0">
                  <a:pos x="0" y="201"/>
                </a:cxn>
                <a:cxn ang="0">
                  <a:pos x="143" y="201"/>
                </a:cxn>
                <a:cxn ang="0">
                  <a:pos x="143" y="0"/>
                </a:cxn>
                <a:cxn ang="0">
                  <a:pos x="317" y="0"/>
                </a:cxn>
                <a:cxn ang="0">
                  <a:pos x="317" y="201"/>
                </a:cxn>
                <a:cxn ang="0">
                  <a:pos x="508" y="201"/>
                </a:cxn>
                <a:cxn ang="0">
                  <a:pos x="508" y="349"/>
                </a:cxn>
                <a:cxn ang="0">
                  <a:pos x="317" y="349"/>
                </a:cxn>
                <a:cxn ang="0">
                  <a:pos x="317" y="653"/>
                </a:cxn>
                <a:cxn ang="0">
                  <a:pos x="414" y="766"/>
                </a:cxn>
                <a:cxn ang="0">
                  <a:pos x="508" y="744"/>
                </a:cxn>
                <a:cxn ang="0">
                  <a:pos x="508" y="891"/>
                </a:cxn>
                <a:cxn ang="0">
                  <a:pos x="371" y="914"/>
                </a:cxn>
                <a:cxn ang="0">
                  <a:pos x="143" y="668"/>
                </a:cxn>
                <a:cxn ang="0">
                  <a:pos x="143" y="349"/>
                </a:cxn>
                <a:cxn ang="0">
                  <a:pos x="0" y="349"/>
                </a:cxn>
              </a:cxnLst>
              <a:rect l="0" t="0" r="r" b="b"/>
              <a:pathLst>
                <a:path w="508"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8" y="201"/>
                    <a:pt x="508" y="201"/>
                    <a:pt x="508" y="201"/>
                  </a:cubicBezTo>
                  <a:cubicBezTo>
                    <a:pt x="508" y="349"/>
                    <a:pt x="508" y="349"/>
                    <a:pt x="508" y="349"/>
                  </a:cubicBezTo>
                  <a:cubicBezTo>
                    <a:pt x="317" y="349"/>
                    <a:pt x="317" y="349"/>
                    <a:pt x="317" y="349"/>
                  </a:cubicBezTo>
                  <a:cubicBezTo>
                    <a:pt x="317" y="653"/>
                    <a:pt x="317" y="653"/>
                    <a:pt x="317" y="653"/>
                  </a:cubicBezTo>
                  <a:cubicBezTo>
                    <a:pt x="317" y="723"/>
                    <a:pt x="337" y="766"/>
                    <a:pt x="414" y="766"/>
                  </a:cubicBezTo>
                  <a:cubicBezTo>
                    <a:pt x="444" y="766"/>
                    <a:pt x="486" y="760"/>
                    <a:pt x="508" y="744"/>
                  </a:cubicBezTo>
                  <a:cubicBezTo>
                    <a:pt x="508" y="891"/>
                    <a:pt x="508" y="891"/>
                    <a:pt x="508" y="891"/>
                  </a:cubicBezTo>
                  <a:cubicBezTo>
                    <a:pt x="472" y="908"/>
                    <a:pt x="411" y="914"/>
                    <a:pt x="371" y="914"/>
                  </a:cubicBezTo>
                  <a:cubicBezTo>
                    <a:pt x="186"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2" name="Freeform 17"/>
            <p:cNvSpPr>
              <a:spLocks noSelect="1"/>
            </p:cNvSpPr>
            <p:nvPr/>
          </p:nvSpPr>
          <p:spPr bwMode="black">
            <a:xfrm>
              <a:off x="2433638" y="260351"/>
              <a:ext cx="157163" cy="163513"/>
            </a:xfrm>
            <a:custGeom>
              <a:avLst/>
              <a:gdLst/>
              <a:ahLst/>
              <a:cxnLst>
                <a:cxn ang="0">
                  <a:pos x="173" y="426"/>
                </a:cxn>
                <a:cxn ang="0">
                  <a:pos x="360" y="591"/>
                </a:cxn>
                <a:cxn ang="0">
                  <a:pos x="547" y="497"/>
                </a:cxn>
                <a:cxn ang="0">
                  <a:pos x="672" y="591"/>
                </a:cxn>
                <a:cxn ang="0">
                  <a:pos x="378" y="730"/>
                </a:cxn>
                <a:cxn ang="0">
                  <a:pos x="0" y="365"/>
                </a:cxn>
                <a:cxn ang="0">
                  <a:pos x="378" y="0"/>
                </a:cxn>
                <a:cxn ang="0">
                  <a:pos x="704" y="378"/>
                </a:cxn>
                <a:cxn ang="0">
                  <a:pos x="704" y="426"/>
                </a:cxn>
                <a:cxn ang="0">
                  <a:pos x="173" y="426"/>
                </a:cxn>
                <a:cxn ang="0">
                  <a:pos x="530" y="295"/>
                </a:cxn>
                <a:cxn ang="0">
                  <a:pos x="353" y="130"/>
                </a:cxn>
                <a:cxn ang="0">
                  <a:pos x="173" y="295"/>
                </a:cxn>
                <a:cxn ang="0">
                  <a:pos x="530" y="295"/>
                </a:cxn>
              </a:cxnLst>
              <a:rect l="0" t="0" r="r" b="b"/>
              <a:pathLst>
                <a:path w="704" h="730">
                  <a:moveTo>
                    <a:pt x="173" y="426"/>
                  </a:moveTo>
                  <a:cubicBezTo>
                    <a:pt x="185" y="528"/>
                    <a:pt x="263" y="591"/>
                    <a:pt x="360" y="591"/>
                  </a:cubicBezTo>
                  <a:cubicBezTo>
                    <a:pt x="447" y="591"/>
                    <a:pt x="504" y="550"/>
                    <a:pt x="547" y="497"/>
                  </a:cubicBezTo>
                  <a:cubicBezTo>
                    <a:pt x="672" y="591"/>
                    <a:pt x="672" y="591"/>
                    <a:pt x="672" y="591"/>
                  </a:cubicBezTo>
                  <a:cubicBezTo>
                    <a:pt x="591" y="691"/>
                    <a:pt x="488" y="730"/>
                    <a:pt x="378" y="730"/>
                  </a:cubicBezTo>
                  <a:cubicBezTo>
                    <a:pt x="168" y="730"/>
                    <a:pt x="0" y="583"/>
                    <a:pt x="0" y="365"/>
                  </a:cubicBezTo>
                  <a:cubicBezTo>
                    <a:pt x="0" y="146"/>
                    <a:pt x="168" y="0"/>
                    <a:pt x="378" y="0"/>
                  </a:cubicBezTo>
                  <a:cubicBezTo>
                    <a:pt x="572" y="0"/>
                    <a:pt x="704" y="136"/>
                    <a:pt x="704" y="378"/>
                  </a:cubicBezTo>
                  <a:cubicBezTo>
                    <a:pt x="704" y="426"/>
                    <a:pt x="704" y="426"/>
                    <a:pt x="704" y="426"/>
                  </a:cubicBezTo>
                  <a:lnTo>
                    <a:pt x="173" y="426"/>
                  </a:lnTo>
                  <a:close/>
                  <a:moveTo>
                    <a:pt x="530" y="295"/>
                  </a:moveTo>
                  <a:cubicBezTo>
                    <a:pt x="528" y="194"/>
                    <a:pt x="462" y="130"/>
                    <a:pt x="353" y="130"/>
                  </a:cubicBezTo>
                  <a:cubicBezTo>
                    <a:pt x="250" y="130"/>
                    <a:pt x="186" y="195"/>
                    <a:pt x="173"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3" name="Freeform 18"/>
            <p:cNvSpPr>
              <a:spLocks noSelect="1"/>
            </p:cNvSpPr>
            <p:nvPr/>
          </p:nvSpPr>
          <p:spPr bwMode="black">
            <a:xfrm>
              <a:off x="1017588" y="530226"/>
              <a:ext cx="233363" cy="230188"/>
            </a:xfrm>
            <a:custGeom>
              <a:avLst/>
              <a:gdLst/>
              <a:ahLst/>
              <a:cxnLst>
                <a:cxn ang="0">
                  <a:pos x="63" y="0"/>
                </a:cxn>
                <a:cxn ang="0">
                  <a:pos x="85" y="0"/>
                </a:cxn>
                <a:cxn ang="0">
                  <a:pos x="147" y="145"/>
                </a:cxn>
                <a:cxn ang="0">
                  <a:pos x="118" y="145"/>
                </a:cxn>
                <a:cxn ang="0">
                  <a:pos x="105" y="112"/>
                </a:cxn>
                <a:cxn ang="0">
                  <a:pos x="42" y="112"/>
                </a:cxn>
                <a:cxn ang="0">
                  <a:pos x="29" y="145"/>
                </a:cxn>
                <a:cxn ang="0">
                  <a:pos x="0" y="145"/>
                </a:cxn>
                <a:cxn ang="0">
                  <a:pos x="63" y="0"/>
                </a:cxn>
                <a:cxn ang="0">
                  <a:pos x="96" y="90"/>
                </a:cxn>
                <a:cxn ang="0">
                  <a:pos x="74" y="31"/>
                </a:cxn>
                <a:cxn ang="0">
                  <a:pos x="51" y="90"/>
                </a:cxn>
                <a:cxn ang="0">
                  <a:pos x="96" y="90"/>
                </a:cxn>
              </a:cxnLst>
              <a:rect l="0" t="0" r="r" b="b"/>
              <a:pathLst>
                <a:path w="147" h="145">
                  <a:moveTo>
                    <a:pt x="63" y="0"/>
                  </a:moveTo>
                  <a:lnTo>
                    <a:pt x="85" y="0"/>
                  </a:lnTo>
                  <a:lnTo>
                    <a:pt x="147" y="145"/>
                  </a:lnTo>
                  <a:lnTo>
                    <a:pt x="118" y="145"/>
                  </a:lnTo>
                  <a:lnTo>
                    <a:pt x="105" y="112"/>
                  </a:lnTo>
                  <a:lnTo>
                    <a:pt x="42" y="112"/>
                  </a:lnTo>
                  <a:lnTo>
                    <a:pt x="29" y="145"/>
                  </a:lnTo>
                  <a:lnTo>
                    <a:pt x="0" y="145"/>
                  </a:lnTo>
                  <a:lnTo>
                    <a:pt x="63" y="0"/>
                  </a:lnTo>
                  <a:close/>
                  <a:moveTo>
                    <a:pt x="96" y="90"/>
                  </a:moveTo>
                  <a:lnTo>
                    <a:pt x="74" y="31"/>
                  </a:lnTo>
                  <a:lnTo>
                    <a:pt x="51" y="90"/>
                  </a:lnTo>
                  <a:lnTo>
                    <a:pt x="96"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4" name="Freeform 19"/>
            <p:cNvSpPr>
              <a:spLocks noSelect="1"/>
            </p:cNvSpPr>
            <p:nvPr/>
          </p:nvSpPr>
          <p:spPr bwMode="black">
            <a:xfrm>
              <a:off x="1271588" y="600076"/>
              <a:ext cx="241300" cy="160338"/>
            </a:xfrm>
            <a:custGeom>
              <a:avLst/>
              <a:gdLst/>
              <a:ahLst/>
              <a:cxnLst>
                <a:cxn ang="0">
                  <a:pos x="0" y="17"/>
                </a:cxn>
                <a:cxn ang="0">
                  <a:pos x="165" y="17"/>
                </a:cxn>
                <a:cxn ang="0">
                  <a:pos x="165" y="126"/>
                </a:cxn>
                <a:cxn ang="0">
                  <a:pos x="168" y="126"/>
                </a:cxn>
                <a:cxn ang="0">
                  <a:pos x="381" y="0"/>
                </a:cxn>
                <a:cxn ang="0">
                  <a:pos x="599"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9"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7"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5" name="Freeform 20"/>
            <p:cNvSpPr>
              <a:spLocks noSelect="1"/>
            </p:cNvSpPr>
            <p:nvPr/>
          </p:nvSpPr>
          <p:spPr bwMode="black">
            <a:xfrm>
              <a:off x="1541463" y="600076"/>
              <a:ext cx="127000" cy="163513"/>
            </a:xfrm>
            <a:custGeom>
              <a:avLst/>
              <a:gdLst/>
              <a:ahLst/>
              <a:cxnLst>
                <a:cxn ang="0">
                  <a:pos x="433" y="210"/>
                </a:cxn>
                <a:cxn ang="0">
                  <a:pos x="297" y="139"/>
                </a:cxn>
                <a:cxn ang="0">
                  <a:pos x="195" y="213"/>
                </a:cxn>
                <a:cxn ang="0">
                  <a:pos x="570" y="507"/>
                </a:cxn>
                <a:cxn ang="0">
                  <a:pos x="271" y="730"/>
                </a:cxn>
                <a:cxn ang="0">
                  <a:pos x="0" y="623"/>
                </a:cxn>
                <a:cxn ang="0">
                  <a:pos x="116" y="514"/>
                </a:cxn>
                <a:cxn ang="0">
                  <a:pos x="281" y="600"/>
                </a:cxn>
                <a:cxn ang="0">
                  <a:pos x="397" y="520"/>
                </a:cxn>
                <a:cxn ang="0">
                  <a:pos x="21" y="224"/>
                </a:cxn>
                <a:cxn ang="0">
                  <a:pos x="301" y="0"/>
                </a:cxn>
                <a:cxn ang="0">
                  <a:pos x="549" y="106"/>
                </a:cxn>
                <a:cxn ang="0">
                  <a:pos x="433" y="210"/>
                </a:cxn>
              </a:cxnLst>
              <a:rect l="0" t="0" r="r" b="b"/>
              <a:pathLst>
                <a:path w="570" h="730">
                  <a:moveTo>
                    <a:pt x="433" y="210"/>
                  </a:moveTo>
                  <a:cubicBezTo>
                    <a:pt x="399" y="164"/>
                    <a:pt x="356" y="139"/>
                    <a:pt x="297" y="139"/>
                  </a:cubicBezTo>
                  <a:cubicBezTo>
                    <a:pt x="250" y="139"/>
                    <a:pt x="195" y="161"/>
                    <a:pt x="195" y="213"/>
                  </a:cubicBezTo>
                  <a:cubicBezTo>
                    <a:pt x="195" y="337"/>
                    <a:pt x="570" y="236"/>
                    <a:pt x="570" y="507"/>
                  </a:cubicBezTo>
                  <a:cubicBezTo>
                    <a:pt x="570" y="672"/>
                    <a:pt x="413" y="730"/>
                    <a:pt x="271" y="730"/>
                  </a:cubicBezTo>
                  <a:cubicBezTo>
                    <a:pt x="163" y="730"/>
                    <a:pt x="71" y="702"/>
                    <a:pt x="0" y="623"/>
                  </a:cubicBezTo>
                  <a:cubicBezTo>
                    <a:pt x="116" y="514"/>
                    <a:pt x="116" y="514"/>
                    <a:pt x="116" y="514"/>
                  </a:cubicBezTo>
                  <a:cubicBezTo>
                    <a:pt x="161" y="563"/>
                    <a:pt x="207" y="600"/>
                    <a:pt x="281" y="600"/>
                  </a:cubicBezTo>
                  <a:cubicBezTo>
                    <a:pt x="331" y="600"/>
                    <a:pt x="397" y="575"/>
                    <a:pt x="397" y="520"/>
                  </a:cubicBezTo>
                  <a:cubicBezTo>
                    <a:pt x="397" y="376"/>
                    <a:pt x="21" y="489"/>
                    <a:pt x="21" y="224"/>
                  </a:cubicBezTo>
                  <a:cubicBezTo>
                    <a:pt x="21" y="69"/>
                    <a:pt x="161" y="0"/>
                    <a:pt x="301" y="0"/>
                  </a:cubicBezTo>
                  <a:cubicBezTo>
                    <a:pt x="394" y="0"/>
                    <a:pt x="492" y="29"/>
                    <a:pt x="549" y="106"/>
                  </a:cubicBezTo>
                  <a:lnTo>
                    <a:pt x="433" y="2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6" name="Freeform 21"/>
            <p:cNvSpPr>
              <a:spLocks noSelect="1"/>
            </p:cNvSpPr>
            <p:nvPr/>
          </p:nvSpPr>
          <p:spPr bwMode="black">
            <a:xfrm>
              <a:off x="1679575" y="560388"/>
              <a:ext cx="114300" cy="203200"/>
            </a:xfrm>
            <a:custGeom>
              <a:avLst/>
              <a:gdLst/>
              <a:ahLst/>
              <a:cxnLst>
                <a:cxn ang="0">
                  <a:pos x="0" y="349"/>
                </a:cxn>
                <a:cxn ang="0">
                  <a:pos x="0" y="201"/>
                </a:cxn>
                <a:cxn ang="0">
                  <a:pos x="143" y="201"/>
                </a:cxn>
                <a:cxn ang="0">
                  <a:pos x="143" y="0"/>
                </a:cxn>
                <a:cxn ang="0">
                  <a:pos x="317" y="0"/>
                </a:cxn>
                <a:cxn ang="0">
                  <a:pos x="317" y="201"/>
                </a:cxn>
                <a:cxn ang="0">
                  <a:pos x="509" y="201"/>
                </a:cxn>
                <a:cxn ang="0">
                  <a:pos x="509" y="349"/>
                </a:cxn>
                <a:cxn ang="0">
                  <a:pos x="317" y="349"/>
                </a:cxn>
                <a:cxn ang="0">
                  <a:pos x="317" y="653"/>
                </a:cxn>
                <a:cxn ang="0">
                  <a:pos x="414" y="766"/>
                </a:cxn>
                <a:cxn ang="0">
                  <a:pos x="509" y="744"/>
                </a:cxn>
                <a:cxn ang="0">
                  <a:pos x="509" y="891"/>
                </a:cxn>
                <a:cxn ang="0">
                  <a:pos x="371" y="914"/>
                </a:cxn>
                <a:cxn ang="0">
                  <a:pos x="143" y="668"/>
                </a:cxn>
                <a:cxn ang="0">
                  <a:pos x="143" y="349"/>
                </a:cxn>
                <a:cxn ang="0">
                  <a:pos x="0" y="349"/>
                </a:cxn>
              </a:cxnLst>
              <a:rect l="0" t="0" r="r" b="b"/>
              <a:pathLst>
                <a:path w="509" h="914">
                  <a:moveTo>
                    <a:pt x="0" y="349"/>
                  </a:moveTo>
                  <a:cubicBezTo>
                    <a:pt x="0" y="201"/>
                    <a:pt x="0" y="201"/>
                    <a:pt x="0" y="201"/>
                  </a:cubicBezTo>
                  <a:cubicBezTo>
                    <a:pt x="143" y="201"/>
                    <a:pt x="143" y="201"/>
                    <a:pt x="143" y="201"/>
                  </a:cubicBezTo>
                  <a:cubicBezTo>
                    <a:pt x="143" y="0"/>
                    <a:pt x="143" y="0"/>
                    <a:pt x="143" y="0"/>
                  </a:cubicBezTo>
                  <a:cubicBezTo>
                    <a:pt x="317" y="0"/>
                    <a:pt x="317" y="0"/>
                    <a:pt x="317" y="0"/>
                  </a:cubicBezTo>
                  <a:cubicBezTo>
                    <a:pt x="317" y="201"/>
                    <a:pt x="317" y="201"/>
                    <a:pt x="317" y="201"/>
                  </a:cubicBezTo>
                  <a:cubicBezTo>
                    <a:pt x="509" y="201"/>
                    <a:pt x="509" y="201"/>
                    <a:pt x="509" y="201"/>
                  </a:cubicBezTo>
                  <a:cubicBezTo>
                    <a:pt x="509" y="349"/>
                    <a:pt x="509" y="349"/>
                    <a:pt x="509" y="349"/>
                  </a:cubicBezTo>
                  <a:cubicBezTo>
                    <a:pt x="317" y="349"/>
                    <a:pt x="317" y="349"/>
                    <a:pt x="317" y="349"/>
                  </a:cubicBezTo>
                  <a:cubicBezTo>
                    <a:pt x="317" y="653"/>
                    <a:pt x="317" y="653"/>
                    <a:pt x="317" y="653"/>
                  </a:cubicBezTo>
                  <a:cubicBezTo>
                    <a:pt x="317" y="723"/>
                    <a:pt x="338" y="766"/>
                    <a:pt x="414" y="766"/>
                  </a:cubicBezTo>
                  <a:cubicBezTo>
                    <a:pt x="445" y="766"/>
                    <a:pt x="487" y="760"/>
                    <a:pt x="509" y="744"/>
                  </a:cubicBezTo>
                  <a:cubicBezTo>
                    <a:pt x="509" y="891"/>
                    <a:pt x="509" y="891"/>
                    <a:pt x="509" y="891"/>
                  </a:cubicBezTo>
                  <a:cubicBezTo>
                    <a:pt x="472" y="908"/>
                    <a:pt x="412" y="914"/>
                    <a:pt x="371" y="914"/>
                  </a:cubicBezTo>
                  <a:cubicBezTo>
                    <a:pt x="187" y="914"/>
                    <a:pt x="143" y="831"/>
                    <a:pt x="143" y="668"/>
                  </a:cubicBezTo>
                  <a:cubicBezTo>
                    <a:pt x="143" y="349"/>
                    <a:pt x="143" y="349"/>
                    <a:pt x="143" y="349"/>
                  </a:cubicBezTo>
                  <a:lnTo>
                    <a:pt x="0" y="34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7" name="Freeform 22"/>
            <p:cNvSpPr>
              <a:spLocks noSelect="1"/>
            </p:cNvSpPr>
            <p:nvPr/>
          </p:nvSpPr>
          <p:spPr bwMode="black">
            <a:xfrm>
              <a:off x="1816100" y="600076"/>
              <a:ext cx="157163" cy="163513"/>
            </a:xfrm>
            <a:custGeom>
              <a:avLst/>
              <a:gdLst/>
              <a:ahLst/>
              <a:cxnLst>
                <a:cxn ang="0">
                  <a:pos x="174" y="426"/>
                </a:cxn>
                <a:cxn ang="0">
                  <a:pos x="361" y="591"/>
                </a:cxn>
                <a:cxn ang="0">
                  <a:pos x="548" y="497"/>
                </a:cxn>
                <a:cxn ang="0">
                  <a:pos x="672" y="591"/>
                </a:cxn>
                <a:cxn ang="0">
                  <a:pos x="378" y="730"/>
                </a:cxn>
                <a:cxn ang="0">
                  <a:pos x="0" y="365"/>
                </a:cxn>
                <a:cxn ang="0">
                  <a:pos x="378" y="0"/>
                </a:cxn>
                <a:cxn ang="0">
                  <a:pos x="704" y="378"/>
                </a:cxn>
                <a:cxn ang="0">
                  <a:pos x="704" y="426"/>
                </a:cxn>
                <a:cxn ang="0">
                  <a:pos x="174" y="426"/>
                </a:cxn>
                <a:cxn ang="0">
                  <a:pos x="530" y="295"/>
                </a:cxn>
                <a:cxn ang="0">
                  <a:pos x="354" y="130"/>
                </a:cxn>
                <a:cxn ang="0">
                  <a:pos x="174" y="295"/>
                </a:cxn>
                <a:cxn ang="0">
                  <a:pos x="530" y="295"/>
                </a:cxn>
              </a:cxnLst>
              <a:rect l="0" t="0" r="r" b="b"/>
              <a:pathLst>
                <a:path w="704" h="730">
                  <a:moveTo>
                    <a:pt x="174" y="426"/>
                  </a:moveTo>
                  <a:cubicBezTo>
                    <a:pt x="186" y="529"/>
                    <a:pt x="264" y="591"/>
                    <a:pt x="361" y="591"/>
                  </a:cubicBezTo>
                  <a:cubicBezTo>
                    <a:pt x="448" y="591"/>
                    <a:pt x="504" y="550"/>
                    <a:pt x="548" y="497"/>
                  </a:cubicBezTo>
                  <a:cubicBezTo>
                    <a:pt x="672" y="591"/>
                    <a:pt x="672" y="591"/>
                    <a:pt x="672" y="591"/>
                  </a:cubicBezTo>
                  <a:cubicBezTo>
                    <a:pt x="591" y="691"/>
                    <a:pt x="488" y="730"/>
                    <a:pt x="378" y="730"/>
                  </a:cubicBezTo>
                  <a:cubicBezTo>
                    <a:pt x="168" y="730"/>
                    <a:pt x="0" y="584"/>
                    <a:pt x="0" y="365"/>
                  </a:cubicBezTo>
                  <a:cubicBezTo>
                    <a:pt x="0" y="146"/>
                    <a:pt x="168" y="0"/>
                    <a:pt x="378" y="0"/>
                  </a:cubicBezTo>
                  <a:cubicBezTo>
                    <a:pt x="572" y="0"/>
                    <a:pt x="704" y="136"/>
                    <a:pt x="704" y="378"/>
                  </a:cubicBezTo>
                  <a:cubicBezTo>
                    <a:pt x="704" y="426"/>
                    <a:pt x="704" y="426"/>
                    <a:pt x="704" y="426"/>
                  </a:cubicBezTo>
                  <a:lnTo>
                    <a:pt x="174" y="426"/>
                  </a:lnTo>
                  <a:close/>
                  <a:moveTo>
                    <a:pt x="530" y="295"/>
                  </a:moveTo>
                  <a:cubicBezTo>
                    <a:pt x="529" y="194"/>
                    <a:pt x="462" y="130"/>
                    <a:pt x="354" y="130"/>
                  </a:cubicBezTo>
                  <a:cubicBezTo>
                    <a:pt x="251" y="130"/>
                    <a:pt x="187" y="195"/>
                    <a:pt x="174" y="295"/>
                  </a:cubicBezTo>
                  <a:lnTo>
                    <a:pt x="530" y="29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8" name="Freeform 23"/>
            <p:cNvSpPr>
              <a:spLocks noSelect="1"/>
            </p:cNvSpPr>
            <p:nvPr/>
          </p:nvSpPr>
          <p:spPr bwMode="black">
            <a:xfrm>
              <a:off x="2009775" y="600076"/>
              <a:ext cx="98425" cy="160338"/>
            </a:xfrm>
            <a:custGeom>
              <a:avLst/>
              <a:gdLst/>
              <a:ahLst/>
              <a:cxnLst>
                <a:cxn ang="0">
                  <a:pos x="0" y="17"/>
                </a:cxn>
                <a:cxn ang="0">
                  <a:pos x="174" y="17"/>
                </a:cxn>
                <a:cxn ang="0">
                  <a:pos x="174" y="127"/>
                </a:cxn>
                <a:cxn ang="0">
                  <a:pos x="177" y="127"/>
                </a:cxn>
                <a:cxn ang="0">
                  <a:pos x="383" y="0"/>
                </a:cxn>
                <a:cxn ang="0">
                  <a:pos x="445" y="10"/>
                </a:cxn>
                <a:cxn ang="0">
                  <a:pos x="445" y="178"/>
                </a:cxn>
                <a:cxn ang="0">
                  <a:pos x="361" y="165"/>
                </a:cxn>
                <a:cxn ang="0">
                  <a:pos x="174" y="340"/>
                </a:cxn>
                <a:cxn ang="0">
                  <a:pos x="174" y="713"/>
                </a:cxn>
                <a:cxn ang="0">
                  <a:pos x="0" y="713"/>
                </a:cxn>
                <a:cxn ang="0">
                  <a:pos x="0" y="17"/>
                </a:cxn>
              </a:cxnLst>
              <a:rect l="0" t="0" r="r" b="b"/>
              <a:pathLst>
                <a:path w="445" h="713">
                  <a:moveTo>
                    <a:pt x="0" y="17"/>
                  </a:moveTo>
                  <a:cubicBezTo>
                    <a:pt x="174" y="17"/>
                    <a:pt x="174" y="17"/>
                    <a:pt x="174" y="17"/>
                  </a:cubicBezTo>
                  <a:cubicBezTo>
                    <a:pt x="174" y="127"/>
                    <a:pt x="174" y="127"/>
                    <a:pt x="174" y="127"/>
                  </a:cubicBezTo>
                  <a:cubicBezTo>
                    <a:pt x="177" y="127"/>
                    <a:pt x="177" y="127"/>
                    <a:pt x="177" y="127"/>
                  </a:cubicBezTo>
                  <a:cubicBezTo>
                    <a:pt x="215" y="48"/>
                    <a:pt x="292" y="0"/>
                    <a:pt x="383" y="0"/>
                  </a:cubicBezTo>
                  <a:cubicBezTo>
                    <a:pt x="405" y="0"/>
                    <a:pt x="425" y="4"/>
                    <a:pt x="445" y="10"/>
                  </a:cubicBezTo>
                  <a:cubicBezTo>
                    <a:pt x="445" y="178"/>
                    <a:pt x="445" y="178"/>
                    <a:pt x="445" y="178"/>
                  </a:cubicBezTo>
                  <a:cubicBezTo>
                    <a:pt x="416" y="171"/>
                    <a:pt x="389" y="165"/>
                    <a:pt x="361" y="165"/>
                  </a:cubicBezTo>
                  <a:cubicBezTo>
                    <a:pt x="198" y="165"/>
                    <a:pt x="174" y="303"/>
                    <a:pt x="174" y="340"/>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9" name="Freeform 24"/>
            <p:cNvSpPr>
              <a:spLocks noSelect="1"/>
            </p:cNvSpPr>
            <p:nvPr/>
          </p:nvSpPr>
          <p:spPr bwMode="black">
            <a:xfrm>
              <a:off x="2122488" y="515938"/>
              <a:ext cx="166688" cy="247650"/>
            </a:xfrm>
            <a:custGeom>
              <a:avLst/>
              <a:gdLst/>
              <a:ahLst/>
              <a:cxnLst>
                <a:cxn ang="0">
                  <a:pos x="585" y="991"/>
                </a:cxn>
                <a:cxn ang="0">
                  <a:pos x="582" y="991"/>
                </a:cxn>
                <a:cxn ang="0">
                  <a:pos x="343" y="1113"/>
                </a:cxn>
                <a:cxn ang="0">
                  <a:pos x="0" y="748"/>
                </a:cxn>
                <a:cxn ang="0">
                  <a:pos x="336" y="383"/>
                </a:cxn>
                <a:cxn ang="0">
                  <a:pos x="572" y="489"/>
                </a:cxn>
                <a:cxn ang="0">
                  <a:pos x="576" y="489"/>
                </a:cxn>
                <a:cxn ang="0">
                  <a:pos x="576" y="0"/>
                </a:cxn>
                <a:cxn ang="0">
                  <a:pos x="750" y="0"/>
                </a:cxn>
                <a:cxn ang="0">
                  <a:pos x="750" y="1096"/>
                </a:cxn>
                <a:cxn ang="0">
                  <a:pos x="585" y="1096"/>
                </a:cxn>
                <a:cxn ang="0">
                  <a:pos x="585" y="991"/>
                </a:cxn>
                <a:cxn ang="0">
                  <a:pos x="378" y="956"/>
                </a:cxn>
                <a:cxn ang="0">
                  <a:pos x="582" y="748"/>
                </a:cxn>
                <a:cxn ang="0">
                  <a:pos x="378" y="539"/>
                </a:cxn>
                <a:cxn ang="0">
                  <a:pos x="174" y="748"/>
                </a:cxn>
                <a:cxn ang="0">
                  <a:pos x="378" y="956"/>
                </a:cxn>
              </a:cxnLst>
              <a:rect l="0" t="0" r="r" b="b"/>
              <a:pathLst>
                <a:path w="750" h="1113">
                  <a:moveTo>
                    <a:pt x="585" y="991"/>
                  </a:moveTo>
                  <a:cubicBezTo>
                    <a:pt x="582" y="991"/>
                    <a:pt x="582" y="991"/>
                    <a:pt x="582" y="991"/>
                  </a:cubicBezTo>
                  <a:cubicBezTo>
                    <a:pt x="531" y="1075"/>
                    <a:pt x="440" y="1113"/>
                    <a:pt x="343" y="1113"/>
                  </a:cubicBezTo>
                  <a:cubicBezTo>
                    <a:pt x="129" y="1113"/>
                    <a:pt x="0" y="954"/>
                    <a:pt x="0" y="748"/>
                  </a:cubicBezTo>
                  <a:cubicBezTo>
                    <a:pt x="0" y="542"/>
                    <a:pt x="137" y="383"/>
                    <a:pt x="336" y="383"/>
                  </a:cubicBezTo>
                  <a:cubicBezTo>
                    <a:pt x="466" y="383"/>
                    <a:pt x="536" y="444"/>
                    <a:pt x="572" y="489"/>
                  </a:cubicBezTo>
                  <a:cubicBezTo>
                    <a:pt x="576" y="489"/>
                    <a:pt x="576" y="489"/>
                    <a:pt x="576" y="489"/>
                  </a:cubicBezTo>
                  <a:cubicBezTo>
                    <a:pt x="576" y="0"/>
                    <a:pt x="576" y="0"/>
                    <a:pt x="576" y="0"/>
                  </a:cubicBezTo>
                  <a:cubicBezTo>
                    <a:pt x="750" y="0"/>
                    <a:pt x="750" y="0"/>
                    <a:pt x="750" y="0"/>
                  </a:cubicBezTo>
                  <a:cubicBezTo>
                    <a:pt x="750" y="1096"/>
                    <a:pt x="750" y="1096"/>
                    <a:pt x="750" y="1096"/>
                  </a:cubicBezTo>
                  <a:cubicBezTo>
                    <a:pt x="585" y="1096"/>
                    <a:pt x="585" y="1096"/>
                    <a:pt x="585" y="1096"/>
                  </a:cubicBezTo>
                  <a:lnTo>
                    <a:pt x="585" y="991"/>
                  </a:lnTo>
                  <a:close/>
                  <a:moveTo>
                    <a:pt x="378" y="956"/>
                  </a:moveTo>
                  <a:cubicBezTo>
                    <a:pt x="505" y="956"/>
                    <a:pt x="582" y="857"/>
                    <a:pt x="582" y="748"/>
                  </a:cubicBezTo>
                  <a:cubicBezTo>
                    <a:pt x="582" y="639"/>
                    <a:pt x="505" y="539"/>
                    <a:pt x="378" y="539"/>
                  </a:cubicBezTo>
                  <a:cubicBezTo>
                    <a:pt x="250" y="539"/>
                    <a:pt x="174" y="639"/>
                    <a:pt x="174" y="748"/>
                  </a:cubicBezTo>
                  <a:cubicBezTo>
                    <a:pt x="174" y="857"/>
                    <a:pt x="250" y="956"/>
                    <a:pt x="378" y="95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0" name="Freeform 25"/>
            <p:cNvSpPr>
              <a:spLocks noSelect="1"/>
            </p:cNvSpPr>
            <p:nvPr/>
          </p:nvSpPr>
          <p:spPr bwMode="black">
            <a:xfrm>
              <a:off x="2322513" y="600076"/>
              <a:ext cx="142875" cy="163513"/>
            </a:xfrm>
            <a:custGeom>
              <a:avLst/>
              <a:gdLst/>
              <a:ahLst/>
              <a:cxnLst>
                <a:cxn ang="0">
                  <a:pos x="481" y="617"/>
                </a:cxn>
                <a:cxn ang="0">
                  <a:pos x="477" y="617"/>
                </a:cxn>
                <a:cxn ang="0">
                  <a:pos x="254" y="730"/>
                </a:cxn>
                <a:cxn ang="0">
                  <a:pos x="0" y="521"/>
                </a:cxn>
                <a:cxn ang="0">
                  <a:pos x="437" y="279"/>
                </a:cxn>
                <a:cxn ang="0">
                  <a:pos x="481" y="279"/>
                </a:cxn>
                <a:cxn ang="0">
                  <a:pos x="481" y="261"/>
                </a:cxn>
                <a:cxn ang="0">
                  <a:pos x="322" y="130"/>
                </a:cxn>
                <a:cxn ang="0">
                  <a:pos x="136" y="203"/>
                </a:cxn>
                <a:cxn ang="0">
                  <a:pos x="45" y="111"/>
                </a:cxn>
                <a:cxn ang="0">
                  <a:pos x="340" y="0"/>
                </a:cxn>
                <a:cxn ang="0">
                  <a:pos x="637" y="313"/>
                </a:cxn>
                <a:cxn ang="0">
                  <a:pos x="637" y="713"/>
                </a:cxn>
                <a:cxn ang="0">
                  <a:pos x="481" y="713"/>
                </a:cxn>
                <a:cxn ang="0">
                  <a:pos x="481" y="617"/>
                </a:cxn>
                <a:cxn ang="0">
                  <a:pos x="471" y="401"/>
                </a:cxn>
                <a:cxn ang="0">
                  <a:pos x="435" y="401"/>
                </a:cxn>
                <a:cxn ang="0">
                  <a:pos x="174" y="508"/>
                </a:cxn>
                <a:cxn ang="0">
                  <a:pos x="295" y="600"/>
                </a:cxn>
                <a:cxn ang="0">
                  <a:pos x="471" y="440"/>
                </a:cxn>
                <a:cxn ang="0">
                  <a:pos x="471" y="401"/>
                </a:cxn>
              </a:cxnLst>
              <a:rect l="0" t="0" r="r" b="b"/>
              <a:pathLst>
                <a:path w="637" h="730">
                  <a:moveTo>
                    <a:pt x="481" y="617"/>
                  </a:moveTo>
                  <a:cubicBezTo>
                    <a:pt x="477" y="617"/>
                    <a:pt x="477" y="617"/>
                    <a:pt x="477" y="617"/>
                  </a:cubicBezTo>
                  <a:cubicBezTo>
                    <a:pt x="427" y="695"/>
                    <a:pt x="346" y="730"/>
                    <a:pt x="254" y="730"/>
                  </a:cubicBezTo>
                  <a:cubicBezTo>
                    <a:pt x="125" y="730"/>
                    <a:pt x="0" y="659"/>
                    <a:pt x="0" y="521"/>
                  </a:cubicBezTo>
                  <a:cubicBezTo>
                    <a:pt x="0" y="295"/>
                    <a:pt x="264" y="279"/>
                    <a:pt x="437" y="279"/>
                  </a:cubicBezTo>
                  <a:cubicBezTo>
                    <a:pt x="481" y="279"/>
                    <a:pt x="481" y="279"/>
                    <a:pt x="481" y="279"/>
                  </a:cubicBezTo>
                  <a:cubicBezTo>
                    <a:pt x="481" y="261"/>
                    <a:pt x="481" y="261"/>
                    <a:pt x="481" y="261"/>
                  </a:cubicBezTo>
                  <a:cubicBezTo>
                    <a:pt x="481" y="175"/>
                    <a:pt x="414" y="130"/>
                    <a:pt x="322" y="130"/>
                  </a:cubicBezTo>
                  <a:cubicBezTo>
                    <a:pt x="249" y="130"/>
                    <a:pt x="182" y="159"/>
                    <a:pt x="136" y="203"/>
                  </a:cubicBezTo>
                  <a:cubicBezTo>
                    <a:pt x="45" y="111"/>
                    <a:pt x="45" y="111"/>
                    <a:pt x="45" y="111"/>
                  </a:cubicBezTo>
                  <a:cubicBezTo>
                    <a:pt x="122" y="33"/>
                    <a:pt x="230" y="0"/>
                    <a:pt x="340" y="0"/>
                  </a:cubicBezTo>
                  <a:cubicBezTo>
                    <a:pt x="637" y="0"/>
                    <a:pt x="637" y="214"/>
                    <a:pt x="637" y="313"/>
                  </a:cubicBezTo>
                  <a:cubicBezTo>
                    <a:pt x="637" y="713"/>
                    <a:pt x="637" y="713"/>
                    <a:pt x="637" y="713"/>
                  </a:cubicBezTo>
                  <a:cubicBezTo>
                    <a:pt x="481" y="713"/>
                    <a:pt x="481" y="713"/>
                    <a:pt x="481" y="713"/>
                  </a:cubicBezTo>
                  <a:lnTo>
                    <a:pt x="481" y="617"/>
                  </a:lnTo>
                  <a:close/>
                  <a:moveTo>
                    <a:pt x="471" y="401"/>
                  </a:moveTo>
                  <a:cubicBezTo>
                    <a:pt x="435" y="401"/>
                    <a:pt x="435" y="401"/>
                    <a:pt x="435" y="401"/>
                  </a:cubicBezTo>
                  <a:cubicBezTo>
                    <a:pt x="339" y="401"/>
                    <a:pt x="174" y="408"/>
                    <a:pt x="174" y="508"/>
                  </a:cubicBezTo>
                  <a:cubicBezTo>
                    <a:pt x="174" y="572"/>
                    <a:pt x="239" y="600"/>
                    <a:pt x="295" y="600"/>
                  </a:cubicBezTo>
                  <a:cubicBezTo>
                    <a:pt x="414" y="600"/>
                    <a:pt x="471" y="537"/>
                    <a:pt x="471" y="440"/>
                  </a:cubicBezTo>
                  <a:lnTo>
                    <a:pt x="471" y="40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1" name="Freeform 26"/>
            <p:cNvSpPr>
              <a:spLocks noSelect="1"/>
            </p:cNvSpPr>
            <p:nvPr/>
          </p:nvSpPr>
          <p:spPr bwMode="black">
            <a:xfrm>
              <a:off x="2505075" y="600076"/>
              <a:ext cx="241300" cy="160338"/>
            </a:xfrm>
            <a:custGeom>
              <a:avLst/>
              <a:gdLst/>
              <a:ahLst/>
              <a:cxnLst>
                <a:cxn ang="0">
                  <a:pos x="0" y="17"/>
                </a:cxn>
                <a:cxn ang="0">
                  <a:pos x="165" y="17"/>
                </a:cxn>
                <a:cxn ang="0">
                  <a:pos x="165" y="126"/>
                </a:cxn>
                <a:cxn ang="0">
                  <a:pos x="168" y="126"/>
                </a:cxn>
                <a:cxn ang="0">
                  <a:pos x="381" y="0"/>
                </a:cxn>
                <a:cxn ang="0">
                  <a:pos x="598" y="129"/>
                </a:cxn>
                <a:cxn ang="0">
                  <a:pos x="827" y="0"/>
                </a:cxn>
                <a:cxn ang="0">
                  <a:pos x="1078" y="298"/>
                </a:cxn>
                <a:cxn ang="0">
                  <a:pos x="1078" y="713"/>
                </a:cxn>
                <a:cxn ang="0">
                  <a:pos x="904" y="713"/>
                </a:cxn>
                <a:cxn ang="0">
                  <a:pos x="904" y="319"/>
                </a:cxn>
                <a:cxn ang="0">
                  <a:pos x="775" y="156"/>
                </a:cxn>
                <a:cxn ang="0">
                  <a:pos x="626" y="336"/>
                </a:cxn>
                <a:cxn ang="0">
                  <a:pos x="626" y="713"/>
                </a:cxn>
                <a:cxn ang="0">
                  <a:pos x="452" y="713"/>
                </a:cxn>
                <a:cxn ang="0">
                  <a:pos x="452" y="298"/>
                </a:cxn>
                <a:cxn ang="0">
                  <a:pos x="333" y="156"/>
                </a:cxn>
                <a:cxn ang="0">
                  <a:pos x="174" y="333"/>
                </a:cxn>
                <a:cxn ang="0">
                  <a:pos x="174" y="713"/>
                </a:cxn>
                <a:cxn ang="0">
                  <a:pos x="0" y="713"/>
                </a:cxn>
                <a:cxn ang="0">
                  <a:pos x="0" y="17"/>
                </a:cxn>
              </a:cxnLst>
              <a:rect l="0" t="0" r="r" b="b"/>
              <a:pathLst>
                <a:path w="1078" h="713">
                  <a:moveTo>
                    <a:pt x="0" y="17"/>
                  </a:moveTo>
                  <a:cubicBezTo>
                    <a:pt x="165" y="17"/>
                    <a:pt x="165" y="17"/>
                    <a:pt x="165" y="17"/>
                  </a:cubicBezTo>
                  <a:cubicBezTo>
                    <a:pt x="165" y="126"/>
                    <a:pt x="165" y="126"/>
                    <a:pt x="165" y="126"/>
                  </a:cubicBezTo>
                  <a:cubicBezTo>
                    <a:pt x="168" y="126"/>
                    <a:pt x="168" y="126"/>
                    <a:pt x="168" y="126"/>
                  </a:cubicBezTo>
                  <a:cubicBezTo>
                    <a:pt x="199" y="61"/>
                    <a:pt x="265" y="0"/>
                    <a:pt x="381" y="0"/>
                  </a:cubicBezTo>
                  <a:cubicBezTo>
                    <a:pt x="488" y="0"/>
                    <a:pt x="562" y="42"/>
                    <a:pt x="598" y="129"/>
                  </a:cubicBezTo>
                  <a:cubicBezTo>
                    <a:pt x="649" y="40"/>
                    <a:pt x="723" y="0"/>
                    <a:pt x="827" y="0"/>
                  </a:cubicBezTo>
                  <a:cubicBezTo>
                    <a:pt x="1013" y="0"/>
                    <a:pt x="1078" y="132"/>
                    <a:pt x="1078" y="298"/>
                  </a:cubicBezTo>
                  <a:cubicBezTo>
                    <a:pt x="1078" y="713"/>
                    <a:pt x="1078" y="713"/>
                    <a:pt x="1078" y="713"/>
                  </a:cubicBezTo>
                  <a:cubicBezTo>
                    <a:pt x="904" y="713"/>
                    <a:pt x="904" y="713"/>
                    <a:pt x="904" y="713"/>
                  </a:cubicBezTo>
                  <a:cubicBezTo>
                    <a:pt x="904" y="319"/>
                    <a:pt x="904" y="319"/>
                    <a:pt x="904" y="319"/>
                  </a:cubicBezTo>
                  <a:cubicBezTo>
                    <a:pt x="904" y="232"/>
                    <a:pt x="878" y="156"/>
                    <a:pt x="775" y="156"/>
                  </a:cubicBezTo>
                  <a:cubicBezTo>
                    <a:pt x="666" y="156"/>
                    <a:pt x="626" y="246"/>
                    <a:pt x="626" y="336"/>
                  </a:cubicBezTo>
                  <a:cubicBezTo>
                    <a:pt x="626" y="713"/>
                    <a:pt x="626" y="713"/>
                    <a:pt x="626" y="713"/>
                  </a:cubicBezTo>
                  <a:cubicBezTo>
                    <a:pt x="452" y="713"/>
                    <a:pt x="452" y="713"/>
                    <a:pt x="452" y="713"/>
                  </a:cubicBezTo>
                  <a:cubicBezTo>
                    <a:pt x="452" y="298"/>
                    <a:pt x="452" y="298"/>
                    <a:pt x="452" y="298"/>
                  </a:cubicBezTo>
                  <a:cubicBezTo>
                    <a:pt x="452" y="213"/>
                    <a:pt x="417" y="156"/>
                    <a:pt x="333" y="156"/>
                  </a:cubicBezTo>
                  <a:cubicBezTo>
                    <a:pt x="219" y="156"/>
                    <a:pt x="174" y="240"/>
                    <a:pt x="174" y="333"/>
                  </a:cubicBezTo>
                  <a:cubicBezTo>
                    <a:pt x="174" y="713"/>
                    <a:pt x="174" y="713"/>
                    <a:pt x="174" y="713"/>
                  </a:cubicBezTo>
                  <a:cubicBezTo>
                    <a:pt x="0" y="713"/>
                    <a:pt x="0" y="713"/>
                    <a:pt x="0" y="713"/>
                  </a:cubicBezTo>
                  <a:lnTo>
                    <a:pt x="0"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klein)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4337934" y="2053441"/>
            <a:ext cx="4464000" cy="44280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6" name="Tijdelijke aanduiding voor afbeelding 5"/>
          <p:cNvSpPr>
            <a:spLocks noGrp="1" noSelect="1"/>
          </p:cNvSpPr>
          <p:nvPr>
            <p:ph type="pic" sz="quarter" idx="10" hasCustomPrompt="1"/>
          </p:nvPr>
        </p:nvSpPr>
        <p:spPr bwMode="gray">
          <a:xfrm>
            <a:off x="820800" y="2124000"/>
            <a:ext cx="3268800" cy="4248000"/>
          </a:xfrm>
        </p:spPr>
        <p:txBody>
          <a:bodyPr/>
          <a:lstStyle>
            <a:lvl1pPr marL="0" indent="0">
              <a:buNone/>
              <a:defRPr b="0" baseline="0"/>
            </a:lvl1pPr>
          </a:lstStyle>
          <a:p>
            <a:r>
              <a:rPr lang="nl-NL" dirty="0" smtClean="0"/>
              <a:t>Afbeelding formaat: 367 x 476 pixels.</a:t>
            </a:r>
            <a:endParaRPr lang="nl-NL" dirty="0"/>
          </a:p>
        </p:txBody>
      </p:sp>
      <p:sp>
        <p:nvSpPr>
          <p:cNvPr id="2" name="Tijdelijke aanduiding voor datum 1"/>
          <p:cNvSpPr>
            <a:spLocks noGrp="1" noSelect="1"/>
          </p:cNvSpPr>
          <p:nvPr>
            <p:ph type="dt" sz="half" idx="11"/>
          </p:nvPr>
        </p:nvSpPr>
        <p:spPr bwMode="gray"/>
        <p:txBody>
          <a:bodyPr/>
          <a:lstStyle/>
          <a:p>
            <a:fld id="{C567120B-0D01-43EB-8139-EF8732B20A12}" type="datetime1">
              <a:rPr lang="nl-NL" smtClean="0"/>
              <a:t>10-02-18</a:t>
            </a:fld>
            <a:endParaRPr lang="nl-NL" dirty="0"/>
          </a:p>
        </p:txBody>
      </p:sp>
      <p:sp>
        <p:nvSpPr>
          <p:cNvPr id="4" name="Tijdelijke aanduiding voor voettekst 3"/>
          <p:cNvSpPr>
            <a:spLocks noGrp="1" noSelect="1"/>
          </p:cNvSpPr>
          <p:nvPr>
            <p:ph type="ftr" sz="quarter" idx="12"/>
          </p:nvPr>
        </p:nvSpPr>
        <p:spPr bwMode="gray"/>
        <p:txBody>
          <a:bodyPr/>
          <a:lstStyle/>
          <a:p>
            <a:endParaRPr lang="nl-NL" dirty="0"/>
          </a:p>
        </p:txBody>
      </p:sp>
      <p:sp>
        <p:nvSpPr>
          <p:cNvPr id="5" name="Tijdelijke aanduiding voor dianummer 4"/>
          <p:cNvSpPr>
            <a:spLocks noGrp="1" noSelect="1"/>
          </p:cNvSpPr>
          <p:nvPr>
            <p:ph type="sldNum" sz="quarter" idx="13"/>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breed) links, tekst rechts">
    <p:spTree>
      <p:nvGrpSpPr>
        <p:cNvPr id="1" name=""/>
        <p:cNvGrpSpPr/>
        <p:nvPr/>
      </p:nvGrpSpPr>
      <p:grpSpPr>
        <a:xfrm>
          <a:off x="0" y="0"/>
          <a:ext cx="0" cy="0"/>
          <a:chOff x="0" y="0"/>
          <a:chExt cx="0" cy="0"/>
        </a:xfrm>
      </p:grpSpPr>
      <p:sp>
        <p:nvSpPr>
          <p:cNvPr id="3" name="Tijdelijke aanduiding voor inhoud 2"/>
          <p:cNvSpPr>
            <a:spLocks noGrp="1" noSelect="1"/>
          </p:cNvSpPr>
          <p:nvPr>
            <p:ph idx="1"/>
          </p:nvPr>
        </p:nvSpPr>
        <p:spPr bwMode="gray">
          <a:xfrm>
            <a:off x="6689901" y="2053441"/>
            <a:ext cx="2088000" cy="41760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6" name="Tijdelijke aanduiding voor afbeelding 5"/>
          <p:cNvSpPr>
            <a:spLocks noGrp="1" noSelect="1"/>
          </p:cNvSpPr>
          <p:nvPr>
            <p:ph type="pic" sz="quarter" idx="10" hasCustomPrompt="1"/>
          </p:nvPr>
        </p:nvSpPr>
        <p:spPr bwMode="gray">
          <a:xfrm>
            <a:off x="766800" y="2124000"/>
            <a:ext cx="5720400" cy="3812400"/>
          </a:xfrm>
        </p:spPr>
        <p:txBody>
          <a:bodyPr/>
          <a:lstStyle>
            <a:lvl1pPr marL="0" indent="0">
              <a:buNone/>
              <a:defRPr b="0" baseline="0"/>
            </a:lvl1pPr>
          </a:lstStyle>
          <a:p>
            <a:r>
              <a:rPr lang="nl-NL" dirty="0" smtClean="0"/>
              <a:t>Afbeelding formaat: 641 x 427 pixels.</a:t>
            </a:r>
            <a:endParaRPr lang="nl-NL" dirty="0"/>
          </a:p>
        </p:txBody>
      </p:sp>
      <p:sp>
        <p:nvSpPr>
          <p:cNvPr id="2" name="Tijdelijke aanduiding voor datum 1"/>
          <p:cNvSpPr>
            <a:spLocks noGrp="1" noSelect="1"/>
          </p:cNvSpPr>
          <p:nvPr>
            <p:ph type="dt" sz="half" idx="11"/>
          </p:nvPr>
        </p:nvSpPr>
        <p:spPr bwMode="gray"/>
        <p:txBody>
          <a:bodyPr/>
          <a:lstStyle/>
          <a:p>
            <a:fld id="{3A9F1BD1-296C-402B-B7F3-A484F8C0F575}" type="datetime1">
              <a:rPr lang="nl-NL" smtClean="0"/>
              <a:t>10-02-18</a:t>
            </a:fld>
            <a:endParaRPr lang="nl-NL" dirty="0"/>
          </a:p>
        </p:txBody>
      </p:sp>
      <p:sp>
        <p:nvSpPr>
          <p:cNvPr id="4" name="Tijdelijke aanduiding voor voettekst 3"/>
          <p:cNvSpPr>
            <a:spLocks noGrp="1" noSelect="1"/>
          </p:cNvSpPr>
          <p:nvPr>
            <p:ph type="ftr" sz="quarter" idx="12"/>
          </p:nvPr>
        </p:nvSpPr>
        <p:spPr bwMode="gray"/>
        <p:txBody>
          <a:bodyPr/>
          <a:lstStyle/>
          <a:p>
            <a:endParaRPr lang="nl-NL" dirty="0"/>
          </a:p>
        </p:txBody>
      </p:sp>
      <p:sp>
        <p:nvSpPr>
          <p:cNvPr id="5" name="Tijdelijke aanduiding voor dianummer 4"/>
          <p:cNvSpPr>
            <a:spLocks noGrp="1" noSelect="1"/>
          </p:cNvSpPr>
          <p:nvPr>
            <p:ph type="sldNum" sz="quarter" idx="13"/>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oog) links, tekst rechts">
    <p:spTree>
      <p:nvGrpSpPr>
        <p:cNvPr id="1" name=""/>
        <p:cNvGrpSpPr/>
        <p:nvPr/>
      </p:nvGrpSpPr>
      <p:grpSpPr>
        <a:xfrm>
          <a:off x="0" y="0"/>
          <a:ext cx="0" cy="0"/>
          <a:chOff x="0" y="0"/>
          <a:chExt cx="0" cy="0"/>
        </a:xfrm>
      </p:grpSpPr>
      <p:sp>
        <p:nvSpPr>
          <p:cNvPr id="6" name="Tijdelijke aanduiding voor afbeelding 5"/>
          <p:cNvSpPr>
            <a:spLocks noGrp="1" noSelect="1"/>
          </p:cNvSpPr>
          <p:nvPr>
            <p:ph type="pic" sz="quarter" idx="10" hasCustomPrompt="1"/>
          </p:nvPr>
        </p:nvSpPr>
        <p:spPr bwMode="gray">
          <a:xfrm>
            <a:off x="792000" y="0"/>
            <a:ext cx="4950000" cy="6858000"/>
          </a:xfrm>
        </p:spPr>
        <p:txBody>
          <a:bodyPr/>
          <a:lstStyle>
            <a:lvl1pPr marL="0" indent="0">
              <a:buNone/>
              <a:defRPr b="0" baseline="0"/>
            </a:lvl1pPr>
          </a:lstStyle>
          <a:p>
            <a:r>
              <a:rPr lang="nl-NL" dirty="0" smtClean="0"/>
              <a:t>Afbeelding formaat: 367 x 476 pixels.</a:t>
            </a:r>
            <a:endParaRPr lang="nl-NL" dirty="0"/>
          </a:p>
        </p:txBody>
      </p:sp>
      <p:sp>
        <p:nvSpPr>
          <p:cNvPr id="3" name="Tijdelijke aanduiding voor inhoud 2"/>
          <p:cNvSpPr>
            <a:spLocks noGrp="1" noSelect="1"/>
          </p:cNvSpPr>
          <p:nvPr>
            <p:ph idx="1"/>
          </p:nvPr>
        </p:nvSpPr>
        <p:spPr bwMode="gray">
          <a:xfrm>
            <a:off x="6040767" y="2053441"/>
            <a:ext cx="2736000" cy="44280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2" name="Tijdelijke aanduiding voor datum 1"/>
          <p:cNvSpPr>
            <a:spLocks noGrp="1" noSelect="1"/>
          </p:cNvSpPr>
          <p:nvPr>
            <p:ph type="dt" sz="half" idx="11"/>
          </p:nvPr>
        </p:nvSpPr>
        <p:spPr bwMode="gray"/>
        <p:txBody>
          <a:bodyPr/>
          <a:lstStyle/>
          <a:p>
            <a:fld id="{7709B9E6-F7F6-4CC8-A019-FBA682CE425D}" type="datetime1">
              <a:rPr lang="nl-NL" smtClean="0"/>
              <a:t>10-02-18</a:t>
            </a:fld>
            <a:endParaRPr lang="nl-NL" dirty="0"/>
          </a:p>
        </p:txBody>
      </p:sp>
      <p:sp>
        <p:nvSpPr>
          <p:cNvPr id="4" name="Tijdelijke aanduiding voor voettekst 3"/>
          <p:cNvSpPr>
            <a:spLocks noGrp="1" noSelect="1"/>
          </p:cNvSpPr>
          <p:nvPr>
            <p:ph type="ftr" sz="quarter" idx="12"/>
          </p:nvPr>
        </p:nvSpPr>
        <p:spPr bwMode="gray"/>
        <p:txBody>
          <a:bodyPr/>
          <a:lstStyle/>
          <a:p>
            <a:endParaRPr lang="nl-NL" dirty="0"/>
          </a:p>
        </p:txBody>
      </p:sp>
      <p:sp>
        <p:nvSpPr>
          <p:cNvPr id="5" name="Tijdelijke aanduiding voor dianummer 4"/>
          <p:cNvSpPr>
            <a:spLocks noGrp="1" noSelect="1"/>
          </p:cNvSpPr>
          <p:nvPr>
            <p:ph type="sldNum" sz="quarter" idx="13"/>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p:nvPr>
        </p:nvSpPr>
        <p:spPr bwMode="gray">
          <a:xfrm>
            <a:off x="4975971" y="3366000"/>
            <a:ext cx="3816000" cy="27864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11" name="Tijdelijke aanduiding voor inhoud 10"/>
          <p:cNvSpPr>
            <a:spLocks noGrp="1" noSelect="1"/>
          </p:cNvSpPr>
          <p:nvPr>
            <p:ph sz="quarter" idx="14"/>
          </p:nvPr>
        </p:nvSpPr>
        <p:spPr bwMode="gray">
          <a:xfrm>
            <a:off x="781971" y="3366000"/>
            <a:ext cx="3816000" cy="2786400"/>
          </a:xfrm>
        </p:spPr>
        <p:txBody>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endParaRPr lang="nl-NL" noProof="1"/>
          </a:p>
        </p:txBody>
      </p:sp>
      <p:sp>
        <p:nvSpPr>
          <p:cNvPr id="2" name="Tijdelijke aanduiding voor datum 1"/>
          <p:cNvSpPr>
            <a:spLocks noGrp="1" noSelect="1"/>
          </p:cNvSpPr>
          <p:nvPr>
            <p:ph type="dt" sz="half" idx="15"/>
          </p:nvPr>
        </p:nvSpPr>
        <p:spPr bwMode="gray"/>
        <p:txBody>
          <a:bodyPr/>
          <a:lstStyle/>
          <a:p>
            <a:fld id="{CFFB201B-4214-440B-B378-6F847D18C654}" type="datetime1">
              <a:rPr lang="nl-NL" smtClean="0"/>
              <a:t>10-02-18</a:t>
            </a:fld>
            <a:endParaRPr lang="nl-NL" dirty="0"/>
          </a:p>
        </p:txBody>
      </p:sp>
      <p:sp>
        <p:nvSpPr>
          <p:cNvPr id="3" name="Tijdelijke aanduiding voor voettekst 2"/>
          <p:cNvSpPr>
            <a:spLocks noGrp="1" noSelect="1"/>
          </p:cNvSpPr>
          <p:nvPr>
            <p:ph type="ftr" sz="quarter" idx="16"/>
          </p:nvPr>
        </p:nvSpPr>
        <p:spPr bwMode="gray"/>
        <p:txBody>
          <a:bodyPr/>
          <a:lstStyle/>
          <a:p>
            <a:endParaRPr lang="nl-NL" dirty="0"/>
          </a:p>
        </p:txBody>
      </p:sp>
      <p:sp>
        <p:nvSpPr>
          <p:cNvPr id="4" name="Tijdelijke aanduiding voor dianummer 3"/>
          <p:cNvSpPr>
            <a:spLocks noGrp="1" noSelect="1"/>
          </p:cNvSpPr>
          <p:nvPr>
            <p:ph type="sldNum" sz="quarter" idx="17"/>
          </p:nvPr>
        </p:nvSpPr>
        <p:spPr bwMode="gray"/>
        <p:txBody>
          <a:bodyPr/>
          <a:lstStyle/>
          <a:p>
            <a:r>
              <a:rPr lang="nl-NL" dirty="0" smtClean="0"/>
              <a:t>| </a:t>
            </a:r>
            <a:fld id="{5A73F218-DCB0-4894-9B51-05C25669D534}" type="slidenum">
              <a:rPr lang="nl-NL" smtClean="0"/>
              <a:pPr/>
              <a:t>‹nr.›</a:t>
            </a:fld>
            <a:endParaRPr lang="nl-NL" dirty="0"/>
          </a:p>
        </p:txBody>
      </p:sp>
      <p:sp>
        <p:nvSpPr>
          <p:cNvPr id="5" name="Title 4"/>
          <p:cNvSpPr>
            <a:spLocks noGrp="1" noSelect="1"/>
          </p:cNvSpPr>
          <p:nvPr>
            <p:ph type="title" hasCustomPrompt="1"/>
          </p:nvPr>
        </p:nvSpPr>
        <p:spPr bwMode="gray">
          <a:xfrm>
            <a:off x="781971" y="1998333"/>
            <a:ext cx="8010000" cy="1143000"/>
          </a:xfrm>
        </p:spPr>
        <p:txBody>
          <a:bodyPr/>
          <a:lstStyle>
            <a:lvl1pPr>
              <a:defRPr/>
            </a:lvl1pPr>
          </a:lstStyle>
          <a:p>
            <a:r>
              <a:rPr lang="nl-NL" dirty="0" smtClean="0"/>
              <a:t>Titel</a:t>
            </a:r>
            <a:endParaRPr lang="nl-NL"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todia">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 name="Afgeronde rechthoek 31"/>
          <p:cNvSpPr>
            <a:spLocks noSelect="1"/>
          </p:cNvSpPr>
          <p:nvPr userDrawn="1"/>
        </p:nvSpPr>
        <p:spPr bwMode="gray">
          <a:xfrm>
            <a:off x="-1731443" y="98556"/>
            <a:ext cx="1609522" cy="4770636"/>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1000" noProof="1" smtClean="0">
                <a:solidFill>
                  <a:schemeClr val="tx1"/>
                </a:solidFill>
              </a:rPr>
              <a:t>Deze dia  is zo gemaakt dat je zelf een afbeelding kan invoegen. </a:t>
            </a:r>
          </a:p>
          <a:p>
            <a:pPr algn="l"/>
            <a:endParaRPr lang="nl-NL" sz="1000" noProof="1" smtClean="0">
              <a:solidFill>
                <a:schemeClr val="tx1"/>
              </a:solidFill>
            </a:endParaRPr>
          </a:p>
          <a:p>
            <a:pPr algn="l"/>
            <a:r>
              <a:rPr lang="nl-NL" sz="1000" noProof="1" smtClean="0">
                <a:solidFill>
                  <a:schemeClr val="tx1"/>
                </a:solidFill>
              </a:rPr>
              <a:t>Klik met de rechtermuisknop in de achtergrond en kies Achtergrond opmaken. Klik op Opvulling met figuur of bitmappatroon en dan op Invoegen uit bestand. Kies de afbeelding en klik op Invoegen en Sluiten.</a:t>
            </a:r>
          </a:p>
          <a:p>
            <a:pPr algn="l"/>
            <a:endParaRPr lang="nl-NL" sz="1000" noProof="1" smtClean="0">
              <a:solidFill>
                <a:schemeClr val="tx1"/>
              </a:solidFill>
            </a:endParaRPr>
          </a:p>
          <a:p>
            <a:pPr algn="l"/>
            <a:r>
              <a:rPr lang="nl-NL" sz="1000" noProof="1" smtClean="0">
                <a:solidFill>
                  <a:schemeClr val="tx1"/>
                </a:solidFill>
              </a:rPr>
              <a:t>Klik niet op Overal toepassen omdat de afbeelding dan op alle dia’s komt. Met ctrl + z kan je dit ongedaan maken.</a:t>
            </a:r>
          </a:p>
          <a:p>
            <a:pPr algn="l"/>
            <a:endParaRPr lang="nl-NL" sz="1000" noProof="1" smtClean="0">
              <a:solidFill>
                <a:schemeClr val="tx1"/>
              </a:solidFill>
            </a:endParaRPr>
          </a:p>
          <a:p>
            <a:pPr algn="l"/>
            <a:r>
              <a:rPr lang="nl-NL" sz="1000" noProof="1" smtClean="0">
                <a:solidFill>
                  <a:schemeClr val="tx1"/>
                </a:solidFill>
              </a:rPr>
              <a:t>Voor het mooiste resultaat is de beeldverhouding 1024 x 768 pixels. Het beeld blijft dan scherp en vervormt niet.</a:t>
            </a:r>
          </a:p>
          <a:p>
            <a:pPr algn="l"/>
            <a:endParaRPr lang="nl-NL" sz="1000" noProof="1">
              <a:solidFill>
                <a:schemeClr val="tx1"/>
              </a:solidFill>
            </a:endParaRPr>
          </a:p>
        </p:txBody>
      </p:sp>
      <p:sp>
        <p:nvSpPr>
          <p:cNvPr id="30" name="Rechthoek 29"/>
          <p:cNvSpPr>
            <a:spLocks noSelect="1"/>
          </p:cNvSpPr>
          <p:nvPr userDrawn="1"/>
        </p:nvSpPr>
        <p:spPr bwMode="white">
          <a:xfrm>
            <a:off x="0" y="0"/>
            <a:ext cx="788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3" name="Groep 30"/>
          <p:cNvGrpSpPr>
            <a:grpSpLocks noSelect="1"/>
          </p:cNvGrpSpPr>
          <p:nvPr userDrawn="1"/>
        </p:nvGrpSpPr>
        <p:grpSpPr bwMode="black">
          <a:xfrm>
            <a:off x="182563" y="163513"/>
            <a:ext cx="425450" cy="1447800"/>
            <a:chOff x="182563" y="163513"/>
            <a:chExt cx="425450" cy="1447800"/>
          </a:xfrm>
          <a:solidFill>
            <a:srgbClr val="FF0000"/>
          </a:solidFill>
        </p:grpSpPr>
        <p:sp>
          <p:nvSpPr>
            <p:cNvPr id="3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4" name="Tijdelijke aanduiding voor datum 3"/>
          <p:cNvSpPr>
            <a:spLocks noGrp="1" noSelect="1"/>
          </p:cNvSpPr>
          <p:nvPr userDrawn="1">
            <p:ph type="dt" sz="half" idx="10"/>
          </p:nvPr>
        </p:nvSpPr>
        <p:spPr bwMode="gray"/>
        <p:txBody>
          <a:bodyPr/>
          <a:lstStyle/>
          <a:p>
            <a:fld id="{44271363-CD74-47A9-9E4A-F0AF0ECD8D2F}" type="datetime1">
              <a:rPr lang="nl-NL" smtClean="0"/>
              <a:t>10-02-18</a:t>
            </a:fld>
            <a:endParaRPr lang="nl-NL" dirty="0"/>
          </a:p>
        </p:txBody>
      </p:sp>
      <p:sp>
        <p:nvSpPr>
          <p:cNvPr id="5" name="Tijdelijke aanduiding voor voettekst 4"/>
          <p:cNvSpPr>
            <a:spLocks noGrp="1" noSelect="1"/>
          </p:cNvSpPr>
          <p:nvPr userDrawn="1">
            <p:ph type="ftr" sz="quarter" idx="11"/>
          </p:nvPr>
        </p:nvSpPr>
        <p:spPr bwMode="gray"/>
        <p:txBody>
          <a:bodyPr/>
          <a:lstStyle/>
          <a:p>
            <a:endParaRPr lang="nl-NL" dirty="0"/>
          </a:p>
        </p:txBody>
      </p:sp>
      <p:sp>
        <p:nvSpPr>
          <p:cNvPr id="6" name="Tijdelijke aanduiding voor dianummer 5"/>
          <p:cNvSpPr>
            <a:spLocks noGrp="1" noSelect="1"/>
          </p:cNvSpPr>
          <p:nvPr userDrawn="1">
            <p:ph type="sldNum" sz="quarter" idx="12"/>
          </p:nvPr>
        </p:nvSpPr>
        <p:spPr bwMode="gray"/>
        <p:txBody>
          <a:bodyPr/>
          <a:lstStyle/>
          <a:p>
            <a:r>
              <a:rPr lang="nl-NL" dirty="0" smtClean="0"/>
              <a:t>| </a:t>
            </a:r>
            <a:fld id="{5A73F218-DCB0-4894-9B51-05C25669D534}" type="slidenum">
              <a:rPr lang="nl-NL" smtClean="0"/>
              <a:pPr/>
              <a:t>‹nr.›</a:t>
            </a:fld>
            <a:endParaRPr lang="nl-NL"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2" name="Groep 11"/>
          <p:cNvGrpSpPr>
            <a:grpSpLocks noSelect="1"/>
          </p:cNvGrpSpPr>
          <p:nvPr/>
        </p:nvGrpSpPr>
        <p:grpSpPr bwMode="black">
          <a:xfrm>
            <a:off x="182563" y="163513"/>
            <a:ext cx="425450" cy="1447800"/>
            <a:chOff x="182563" y="163513"/>
            <a:chExt cx="425450" cy="1447800"/>
          </a:xfrm>
          <a:solidFill>
            <a:srgbClr val="FF0000"/>
          </a:solidFill>
        </p:grpSpPr>
        <p:sp>
          <p:nvSpPr>
            <p:cNvPr id="1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2" name="Tijdelijke aanduiding voor titel 1"/>
          <p:cNvSpPr>
            <a:spLocks noGrp="1" noSelect="1"/>
          </p:cNvSpPr>
          <p:nvPr>
            <p:ph type="title"/>
          </p:nvPr>
        </p:nvSpPr>
        <p:spPr bwMode="gray">
          <a:xfrm>
            <a:off x="781971" y="1998333"/>
            <a:ext cx="8010000" cy="1143000"/>
          </a:xfrm>
          <a:prstGeom prst="rect">
            <a:avLst/>
          </a:prstGeom>
        </p:spPr>
        <p:txBody>
          <a:bodyPr vert="horz" lIns="0" tIns="0" rIns="0" bIns="0" rtlCol="0" anchor="t">
            <a:noAutofit/>
          </a:bodyPr>
          <a:lstStyle/>
          <a:p>
            <a:r>
              <a:rPr lang="nl-NL" noProof="1" smtClean="0"/>
              <a:t>Klik om de stijl te bewerken</a:t>
            </a:r>
            <a:endParaRPr lang="nl-NL" noProof="1"/>
          </a:p>
        </p:txBody>
      </p:sp>
      <p:sp>
        <p:nvSpPr>
          <p:cNvPr id="3" name="Tijdelijke aanduiding voor tekst 2"/>
          <p:cNvSpPr>
            <a:spLocks noGrp="1" noSelect="1"/>
          </p:cNvSpPr>
          <p:nvPr>
            <p:ph type="body" idx="1"/>
          </p:nvPr>
        </p:nvSpPr>
        <p:spPr bwMode="gray">
          <a:xfrm>
            <a:off x="781563" y="3367563"/>
            <a:ext cx="8010000" cy="2787175"/>
          </a:xfrm>
          <a:prstGeom prst="rect">
            <a:avLst/>
          </a:prstGeom>
        </p:spPr>
        <p:txBody>
          <a:bodyPr vert="horz" lIns="0" tIns="0" rIns="0" bIns="0" rtlCol="0">
            <a:noAutofit/>
          </a:bodyPr>
          <a:lstStyle/>
          <a:p>
            <a:pPr lvl="0"/>
            <a:r>
              <a:rPr lang="nl-NL" noProof="1" smtClean="0"/>
              <a:t>Klik om de modelstijlen te bewerken</a:t>
            </a:r>
          </a:p>
          <a:p>
            <a:pPr lvl="1"/>
            <a:r>
              <a:rPr lang="nl-NL" noProof="1" smtClean="0"/>
              <a:t>Tweede niveau</a:t>
            </a:r>
          </a:p>
          <a:p>
            <a:pPr lvl="2"/>
            <a:r>
              <a:rPr lang="nl-NL" noProof="1" smtClean="0"/>
              <a:t>Derde niveau</a:t>
            </a:r>
          </a:p>
          <a:p>
            <a:pPr lvl="3"/>
            <a:r>
              <a:rPr lang="nl-NL" noProof="1" smtClean="0"/>
              <a:t>Vierde niveau</a:t>
            </a:r>
          </a:p>
          <a:p>
            <a:pPr lvl="4"/>
            <a:r>
              <a:rPr lang="nl-NL" noProof="1" smtClean="0"/>
              <a:t>Vijfde niveau</a:t>
            </a:r>
          </a:p>
          <a:p>
            <a:pPr lvl="5"/>
            <a:r>
              <a:rPr lang="nl-NL" noProof="1" smtClean="0"/>
              <a:t>Zesde niveau</a:t>
            </a:r>
          </a:p>
          <a:p>
            <a:pPr lvl="6"/>
            <a:r>
              <a:rPr lang="nl-NL" noProof="1" smtClean="0"/>
              <a:t>Zevende niveau</a:t>
            </a:r>
          </a:p>
          <a:p>
            <a:pPr lvl="7"/>
            <a:r>
              <a:rPr lang="nl-NL" noProof="1" smtClean="0"/>
              <a:t>Achtste niveau</a:t>
            </a:r>
          </a:p>
          <a:p>
            <a:pPr lvl="8"/>
            <a:r>
              <a:rPr lang="nl-NL" noProof="1" smtClean="0"/>
              <a:t>Negende niveau</a:t>
            </a:r>
            <a:endParaRPr lang="nl-NL" noProof="1"/>
          </a:p>
        </p:txBody>
      </p:sp>
      <p:grpSp>
        <p:nvGrpSpPr>
          <p:cNvPr id="20" name="Groep 19"/>
          <p:cNvGrpSpPr>
            <a:grpSpLocks noSelect="1"/>
          </p:cNvGrpSpPr>
          <p:nvPr/>
        </p:nvGrpSpPr>
        <p:grpSpPr bwMode="gray">
          <a:xfrm>
            <a:off x="9252624" y="-47626"/>
            <a:ext cx="1609522" cy="6948000"/>
            <a:chOff x="9252624" y="-47626"/>
            <a:chExt cx="1609522" cy="6948000"/>
          </a:xfrm>
        </p:grpSpPr>
        <p:sp>
          <p:nvSpPr>
            <p:cNvPr id="16" name="Afgeronde rechthoek 15"/>
            <p:cNvSpPr>
              <a:spLocks noSelect="1"/>
            </p:cNvSpPr>
            <p:nvPr userDrawn="1"/>
          </p:nvSpPr>
          <p:spPr bwMode="gray">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r>
                <a:rPr lang="nl-NL" sz="900" noProof="1" smtClean="0">
                  <a:solidFill>
                    <a:schemeClr val="tx1"/>
                  </a:solidFill>
                </a:rPr>
                <a:t>Klik op het pijltje naast Nieuwe dia om een nieuwe dia aan te maken. Kies een van de indelingen.</a:t>
              </a:r>
            </a:p>
            <a:p>
              <a:pPr algn="l"/>
              <a:endParaRPr lang="nl-NL" sz="900" noProof="1" smtClean="0">
                <a:solidFill>
                  <a:schemeClr val="tx1"/>
                </a:solidFill>
              </a:endParaRPr>
            </a:p>
            <a:p>
              <a:pPr algn="l"/>
              <a:r>
                <a:rPr lang="nl-NL" sz="900" noProof="1" smtClean="0">
                  <a:solidFill>
                    <a:schemeClr val="tx1"/>
                  </a:solidFill>
                </a:rPr>
                <a:t>Klik op Indeling als de dia opnieuw moet worden aangepast aan de huidige indeling, of om een andere indeling toe te passen.</a:t>
              </a:r>
            </a:p>
            <a:p>
              <a:pPr algn="l"/>
              <a:endParaRPr lang="nl-NL" sz="900" noProof="1" smtClean="0">
                <a:solidFill>
                  <a:schemeClr val="tx1"/>
                </a:solidFill>
              </a:endParaRPr>
            </a:p>
            <a:p>
              <a:pPr algn="l"/>
              <a:r>
                <a:rPr lang="nl-NL" sz="900" noProof="1" smtClean="0">
                  <a:solidFill>
                    <a:schemeClr val="tx1"/>
                  </a:solidFill>
                </a:rPr>
                <a:t>De tekstvakken van de dia’s hebben allen 9 niveaus.</a:t>
              </a:r>
            </a:p>
            <a:p>
              <a:pPr algn="l"/>
              <a:r>
                <a:rPr lang="nl-NL" sz="900" noProof="1" smtClean="0">
                  <a:solidFill>
                    <a:schemeClr val="tx1"/>
                  </a:solidFill>
                </a:rPr>
                <a:t>Eerste, tweede en derde niveau hebben</a:t>
              </a:r>
              <a:r>
                <a:rPr lang="nl-NL" sz="900" baseline="0" noProof="1" smtClean="0">
                  <a:solidFill>
                    <a:schemeClr val="tx1"/>
                  </a:solidFill>
                </a:rPr>
                <a:t> een opsomming. Het vierde niveau is bold en geschikt voor een kopje.</a:t>
              </a:r>
            </a:p>
            <a:p>
              <a:pPr algn="l"/>
              <a:r>
                <a:rPr lang="nl-NL" sz="900" baseline="0" noProof="1" smtClean="0">
                  <a:solidFill>
                    <a:schemeClr val="tx1"/>
                  </a:solidFill>
                </a:rPr>
                <a:t>Het vijfde niveau is voor de basistekst. Zowel niveau  vier als vijf lijnen automatisch uit aan de linkerkantlijn.</a:t>
              </a:r>
            </a:p>
            <a:p>
              <a:pPr algn="l"/>
              <a:r>
                <a:rPr lang="nl-NL" sz="900" baseline="0" noProof="1" smtClean="0">
                  <a:solidFill>
                    <a:schemeClr val="tx1"/>
                  </a:solidFill>
                </a:rPr>
                <a:t>Het zesde, zevende en achtste niveau lijnen uit onder resp. eerste, tweede en derde opsomming.</a:t>
              </a:r>
            </a:p>
            <a:p>
              <a:pPr algn="l"/>
              <a:r>
                <a:rPr lang="nl-NL" sz="900" baseline="0" noProof="1" smtClean="0">
                  <a:solidFill>
                    <a:schemeClr val="tx1"/>
                  </a:solidFill>
                </a:rPr>
                <a:t>Het negende niveau is een kleiner lettertype dat uitlijnt aan de linkermarge. Deze is geschikt voor bijvoorbeeld een bijschrift.</a:t>
              </a:r>
            </a:p>
            <a:p>
              <a:pPr algn="l"/>
              <a:endParaRPr lang="nl-NL" sz="900" baseline="0" noProof="1" smtClean="0">
                <a:solidFill>
                  <a:schemeClr val="tx1"/>
                </a:solidFill>
              </a:endParaRPr>
            </a:p>
            <a:p>
              <a:pPr algn="l"/>
              <a:r>
                <a:rPr lang="nl-NL" sz="900" b="1" baseline="0" noProof="1" smtClean="0">
                  <a:solidFill>
                    <a:schemeClr val="tx1"/>
                  </a:solidFill>
                </a:rPr>
                <a:t>Let op:</a:t>
              </a:r>
              <a:r>
                <a:rPr lang="nl-NL" sz="900" b="0" baseline="0" noProof="1" smtClean="0">
                  <a:solidFill>
                    <a:schemeClr val="tx1"/>
                  </a:solidFill>
                </a:rPr>
                <a:t>  Let op: wissel van stijl met de knoppen              voor lijstniveau verhogen of verlagen, of in MS Office met verkorte toetscombinatie Alt+Shift+← of Alt+Shift+→</a:t>
              </a:r>
            </a:p>
            <a:p>
              <a:pPr algn="l"/>
              <a:endParaRPr lang="nl-NL" sz="900" b="0" baseline="0" noProof="1" smtClean="0">
                <a:solidFill>
                  <a:schemeClr val="tx1"/>
                </a:solidFill>
              </a:endParaRPr>
            </a:p>
            <a:p>
              <a:pPr algn="l"/>
              <a:endParaRPr lang="nl-NL" sz="900" b="0" baseline="0" noProof="1" smtClean="0">
                <a:solidFill>
                  <a:schemeClr val="tx1"/>
                </a:solidFill>
              </a:endParaRPr>
            </a:p>
            <a:p>
              <a:pPr algn="l"/>
              <a:r>
                <a:rPr lang="nl-NL" sz="900" b="0" baseline="0" noProof="1" smtClean="0">
                  <a:solidFill>
                    <a:schemeClr val="tx1"/>
                  </a:solidFill>
                </a:rPr>
                <a:t>Gebruik dus niet de standaard opsomming- knoppen van MS Office om de stijl te veranderen!</a:t>
              </a:r>
              <a:endParaRPr lang="nl-NL" sz="900" b="1" noProof="1">
                <a:solidFill>
                  <a:schemeClr val="tx1"/>
                </a:solidFill>
              </a:endParaRPr>
            </a:p>
          </p:txBody>
        </p:sp>
        <p:pic>
          <p:nvPicPr>
            <p:cNvPr id="17" name="Afbeelding 16" descr="knoppen inspringen.png"/>
            <p:cNvPicPr>
              <a:picLocks noSelect="1" noChangeAspect="1"/>
            </p:cNvPicPr>
            <p:nvPr userDrawn="1"/>
          </p:nvPicPr>
          <p:blipFill>
            <a:blip r:embed="rId14" cstate="email">
              <a:extLst>
                <a:ext uri="{28A0092B-C50C-407E-A947-70E740481C1C}">
                  <a14:useLocalDpi xmlns:a14="http://schemas.microsoft.com/office/drawing/2010/main"/>
                </a:ext>
              </a:extLst>
            </a:blip>
            <a:stretch>
              <a:fillRect/>
            </a:stretch>
          </p:blipFill>
          <p:spPr bwMode="gray">
            <a:xfrm>
              <a:off x="9664584" y="5669775"/>
              <a:ext cx="419100" cy="228600"/>
            </a:xfrm>
            <a:prstGeom prst="rect">
              <a:avLst/>
            </a:prstGeom>
          </p:spPr>
        </p:pic>
        <p:grpSp>
          <p:nvGrpSpPr>
            <p:cNvPr id="19" name="Groep 18"/>
            <p:cNvGrpSpPr>
              <a:grpSpLocks noSelect="1"/>
            </p:cNvGrpSpPr>
            <p:nvPr userDrawn="1"/>
          </p:nvGrpSpPr>
          <p:grpSpPr bwMode="gray">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jdelijke aanduiding voor datum 3"/>
          <p:cNvSpPr>
            <a:spLocks noGrp="1" noSelect="1"/>
          </p:cNvSpPr>
          <p:nvPr>
            <p:ph type="dt" sz="half" idx="2"/>
          </p:nvPr>
        </p:nvSpPr>
        <p:spPr bwMode="gray">
          <a:xfrm>
            <a:off x="7706281" y="6489408"/>
            <a:ext cx="756000" cy="180000"/>
          </a:xfrm>
          <a:prstGeom prst="rect">
            <a:avLst/>
          </a:prstGeom>
        </p:spPr>
        <p:txBody>
          <a:bodyPr vert="horz" lIns="0" tIns="0" rIns="0" bIns="0" rtlCol="0" anchor="t"/>
          <a:lstStyle>
            <a:lvl1pPr algn="r">
              <a:defRPr sz="1000">
                <a:solidFill>
                  <a:schemeClr val="bg2"/>
                </a:solidFill>
              </a:defRPr>
            </a:lvl1pPr>
          </a:lstStyle>
          <a:p>
            <a:fld id="{285745A1-810E-4136-8CCA-08B0CFC5B405}" type="datetime1">
              <a:rPr lang="nl-NL" smtClean="0"/>
              <a:t>10-02-18</a:t>
            </a:fld>
            <a:endParaRPr lang="nl-NL" dirty="0"/>
          </a:p>
        </p:txBody>
      </p:sp>
      <p:sp>
        <p:nvSpPr>
          <p:cNvPr id="5" name="Tijdelijke aanduiding voor voettekst 4"/>
          <p:cNvSpPr>
            <a:spLocks noGrp="1" noSelect="1"/>
          </p:cNvSpPr>
          <p:nvPr>
            <p:ph type="ftr" sz="quarter" idx="3"/>
          </p:nvPr>
        </p:nvSpPr>
        <p:spPr bwMode="gray">
          <a:xfrm>
            <a:off x="781563" y="6489408"/>
            <a:ext cx="6192000" cy="180000"/>
          </a:xfrm>
          <a:prstGeom prst="rect">
            <a:avLst/>
          </a:prstGeom>
        </p:spPr>
        <p:txBody>
          <a:bodyPr vert="horz" lIns="0" tIns="0" rIns="0" bIns="0" rtlCol="0" anchor="t"/>
          <a:lstStyle>
            <a:lvl1pPr algn="l">
              <a:defRPr sz="1000">
                <a:solidFill>
                  <a:schemeClr val="bg2"/>
                </a:solidFill>
              </a:defRPr>
            </a:lvl1pPr>
          </a:lstStyle>
          <a:p>
            <a:endParaRPr lang="nl-NL" dirty="0"/>
          </a:p>
        </p:txBody>
      </p:sp>
      <p:sp>
        <p:nvSpPr>
          <p:cNvPr id="6" name="Tijdelijke aanduiding voor dianummer 5"/>
          <p:cNvSpPr>
            <a:spLocks noGrp="1" noSelect="1"/>
          </p:cNvSpPr>
          <p:nvPr>
            <p:ph type="sldNum" sz="quarter" idx="4"/>
          </p:nvPr>
        </p:nvSpPr>
        <p:spPr bwMode="gray">
          <a:xfrm>
            <a:off x="8496808" y="6489408"/>
            <a:ext cx="288000" cy="180000"/>
          </a:xfrm>
          <a:prstGeom prst="rect">
            <a:avLst/>
          </a:prstGeom>
        </p:spPr>
        <p:txBody>
          <a:bodyPr vert="horz" lIns="0" tIns="0" rIns="0" bIns="0" rtlCol="0" anchor="t"/>
          <a:lstStyle>
            <a:lvl1pPr algn="l">
              <a:defRPr sz="1000">
                <a:solidFill>
                  <a:schemeClr val="bg2"/>
                </a:solidFill>
              </a:defRPr>
            </a:lvl1pPr>
          </a:lstStyle>
          <a:p>
            <a:r>
              <a:rPr lang="nl-NL" dirty="0" smtClean="0"/>
              <a:t>| </a:t>
            </a:r>
            <a:fld id="{5A73F218-DCB0-4894-9B51-05C25669D534}"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727" r:id="rId1"/>
    <p:sldLayoutId id="2147483719" r:id="rId2"/>
    <p:sldLayoutId id="2147483718" r:id="rId3"/>
    <p:sldLayoutId id="2147483728" r:id="rId4"/>
    <p:sldLayoutId id="2147483725" r:id="rId5"/>
    <p:sldLayoutId id="2147483730" r:id="rId6"/>
    <p:sldLayoutId id="2147483732" r:id="rId7"/>
    <p:sldLayoutId id="2147483720" r:id="rId8"/>
    <p:sldLayoutId id="2147483735" r:id="rId9"/>
    <p:sldLayoutId id="2147483722" r:id="rId10"/>
    <p:sldLayoutId id="2147483723" r:id="rId11"/>
    <p:sldLayoutId id="2147483736" r:id="rId12"/>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3500" b="1" kern="120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2000" indent="-216000" algn="l" defTabSz="914400" rtl="0" eaLnBrk="1" latinLnBrk="0" hangingPunct="1">
        <a:spcBef>
          <a:spcPts val="0"/>
        </a:spcBef>
        <a:buFont typeface="Corbel" pitchFamily="34" charset="0"/>
        <a:buChar char="–"/>
        <a:defRPr sz="2200" kern="1200">
          <a:solidFill>
            <a:schemeClr val="tx1"/>
          </a:solidFill>
          <a:latin typeface="+mn-lt"/>
          <a:ea typeface="+mn-ea"/>
          <a:cs typeface="+mn-cs"/>
        </a:defRPr>
      </a:lvl2pPr>
      <a:lvl3pPr marL="648000" indent="-216000" algn="l" defTabSz="914400"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400"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400" rtl="0" eaLnBrk="1" latinLnBrk="0" hangingPunct="1">
        <a:spcBef>
          <a:spcPts val="0"/>
        </a:spcBef>
        <a:buFont typeface="Corbel" pitchFamily="34" charset="0"/>
        <a:buNone/>
        <a:defRPr sz="22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12" name="Groep 11"/>
          <p:cNvGrpSpPr>
            <a:grpSpLocks noSelect="1"/>
          </p:cNvGrpSpPr>
          <p:nvPr/>
        </p:nvGrpSpPr>
        <p:grpSpPr bwMode="black">
          <a:xfrm>
            <a:off x="182563" y="163513"/>
            <a:ext cx="425450" cy="1447800"/>
            <a:chOff x="182563" y="163513"/>
            <a:chExt cx="425450" cy="1447800"/>
          </a:xfrm>
          <a:solidFill>
            <a:srgbClr val="FF0000"/>
          </a:solidFill>
        </p:grpSpPr>
        <p:sp>
          <p:nvSpPr>
            <p:cNvPr id="13" name="Freeform 7"/>
            <p:cNvSpPr>
              <a:spLocks noSelect="1"/>
            </p:cNvSpPr>
            <p:nvPr/>
          </p:nvSpPr>
          <p:spPr bwMode="black">
            <a:xfrm>
              <a:off x="182563" y="1185863"/>
              <a:ext cx="425450" cy="425450"/>
            </a:xfrm>
            <a:custGeom>
              <a:avLst/>
              <a:gdLst/>
              <a:ahLst/>
              <a:cxnLst>
                <a:cxn ang="0">
                  <a:pos x="0" y="214"/>
                </a:cxn>
                <a:cxn ang="0">
                  <a:pos x="81" y="134"/>
                </a:cxn>
                <a:cxn ang="0">
                  <a:pos x="0" y="54"/>
                </a:cxn>
                <a:cxn ang="0">
                  <a:pos x="54" y="0"/>
                </a:cxn>
                <a:cxn ang="0">
                  <a:pos x="134" y="80"/>
                </a:cxn>
                <a:cxn ang="0">
                  <a:pos x="214" y="0"/>
                </a:cxn>
                <a:cxn ang="0">
                  <a:pos x="268" y="54"/>
                </a:cxn>
                <a:cxn ang="0">
                  <a:pos x="188" y="134"/>
                </a:cxn>
                <a:cxn ang="0">
                  <a:pos x="268" y="214"/>
                </a:cxn>
                <a:cxn ang="0">
                  <a:pos x="214" y="268"/>
                </a:cxn>
                <a:cxn ang="0">
                  <a:pos x="134" y="187"/>
                </a:cxn>
                <a:cxn ang="0">
                  <a:pos x="54" y="268"/>
                </a:cxn>
                <a:cxn ang="0">
                  <a:pos x="0" y="214"/>
                </a:cxn>
              </a:cxnLst>
              <a:rect l="0" t="0" r="r" b="b"/>
              <a:pathLst>
                <a:path w="268" h="268">
                  <a:moveTo>
                    <a:pt x="0" y="214"/>
                  </a:moveTo>
                  <a:lnTo>
                    <a:pt x="81" y="134"/>
                  </a:lnTo>
                  <a:lnTo>
                    <a:pt x="0" y="54"/>
                  </a:lnTo>
                  <a:lnTo>
                    <a:pt x="54" y="0"/>
                  </a:lnTo>
                  <a:lnTo>
                    <a:pt x="134" y="80"/>
                  </a:lnTo>
                  <a:lnTo>
                    <a:pt x="214" y="0"/>
                  </a:lnTo>
                  <a:lnTo>
                    <a:pt x="268" y="54"/>
                  </a:lnTo>
                  <a:lnTo>
                    <a:pt x="188" y="134"/>
                  </a:lnTo>
                  <a:lnTo>
                    <a:pt x="268" y="214"/>
                  </a:lnTo>
                  <a:lnTo>
                    <a:pt x="214" y="268"/>
                  </a:lnTo>
                  <a:lnTo>
                    <a:pt x="134" y="187"/>
                  </a:lnTo>
                  <a:lnTo>
                    <a:pt x="54" y="268"/>
                  </a:lnTo>
                  <a:lnTo>
                    <a:pt x="0" y="2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4" name="Freeform 8"/>
            <p:cNvSpPr>
              <a:spLocks noSelect="1"/>
            </p:cNvSpPr>
            <p:nvPr/>
          </p:nvSpPr>
          <p:spPr bwMode="black">
            <a:xfrm>
              <a:off x="182563" y="163513"/>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sp>
          <p:nvSpPr>
            <p:cNvPr id="15" name="Freeform 9"/>
            <p:cNvSpPr>
              <a:spLocks noSelect="1"/>
            </p:cNvSpPr>
            <p:nvPr/>
          </p:nvSpPr>
          <p:spPr bwMode="black">
            <a:xfrm>
              <a:off x="182563" y="674688"/>
              <a:ext cx="425450" cy="425450"/>
            </a:xfrm>
            <a:custGeom>
              <a:avLst/>
              <a:gdLst/>
              <a:ahLst/>
              <a:cxnLst>
                <a:cxn ang="0">
                  <a:pos x="0" y="215"/>
                </a:cxn>
                <a:cxn ang="0">
                  <a:pos x="81" y="134"/>
                </a:cxn>
                <a:cxn ang="0">
                  <a:pos x="0" y="54"/>
                </a:cxn>
                <a:cxn ang="0">
                  <a:pos x="54" y="0"/>
                </a:cxn>
                <a:cxn ang="0">
                  <a:pos x="134" y="81"/>
                </a:cxn>
                <a:cxn ang="0">
                  <a:pos x="214" y="0"/>
                </a:cxn>
                <a:cxn ang="0">
                  <a:pos x="268" y="54"/>
                </a:cxn>
                <a:cxn ang="0">
                  <a:pos x="188" y="134"/>
                </a:cxn>
                <a:cxn ang="0">
                  <a:pos x="268" y="215"/>
                </a:cxn>
                <a:cxn ang="0">
                  <a:pos x="214" y="268"/>
                </a:cxn>
                <a:cxn ang="0">
                  <a:pos x="134" y="188"/>
                </a:cxn>
                <a:cxn ang="0">
                  <a:pos x="54" y="268"/>
                </a:cxn>
                <a:cxn ang="0">
                  <a:pos x="0" y="215"/>
                </a:cxn>
              </a:cxnLst>
              <a:rect l="0" t="0" r="r" b="b"/>
              <a:pathLst>
                <a:path w="268" h="268">
                  <a:moveTo>
                    <a:pt x="0" y="215"/>
                  </a:moveTo>
                  <a:lnTo>
                    <a:pt x="81" y="134"/>
                  </a:lnTo>
                  <a:lnTo>
                    <a:pt x="0" y="54"/>
                  </a:lnTo>
                  <a:lnTo>
                    <a:pt x="54" y="0"/>
                  </a:lnTo>
                  <a:lnTo>
                    <a:pt x="134" y="81"/>
                  </a:lnTo>
                  <a:lnTo>
                    <a:pt x="214" y="0"/>
                  </a:lnTo>
                  <a:lnTo>
                    <a:pt x="268" y="54"/>
                  </a:lnTo>
                  <a:lnTo>
                    <a:pt x="188" y="134"/>
                  </a:lnTo>
                  <a:lnTo>
                    <a:pt x="268" y="215"/>
                  </a:lnTo>
                  <a:lnTo>
                    <a:pt x="214" y="268"/>
                  </a:lnTo>
                  <a:lnTo>
                    <a:pt x="134" y="188"/>
                  </a:lnTo>
                  <a:lnTo>
                    <a:pt x="54" y="268"/>
                  </a:lnTo>
                  <a:lnTo>
                    <a:pt x="0" y="2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nl-NL" dirty="0">
                <a:solidFill>
                  <a:srgbClr val="000000"/>
                </a:solidFill>
              </a:endParaRPr>
            </a:p>
          </p:txBody>
        </p:sp>
      </p:grpSp>
      <p:sp>
        <p:nvSpPr>
          <p:cNvPr id="2" name="Tijdelijke aanduiding voor titel 1"/>
          <p:cNvSpPr>
            <a:spLocks noGrp="1" noSelect="1"/>
          </p:cNvSpPr>
          <p:nvPr>
            <p:ph type="title"/>
          </p:nvPr>
        </p:nvSpPr>
        <p:spPr bwMode="gray">
          <a:xfrm>
            <a:off x="781971" y="1998333"/>
            <a:ext cx="8010000"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p:cNvSpPr>
            <a:spLocks noGrp="1" noSelect="1"/>
          </p:cNvSpPr>
          <p:nvPr>
            <p:ph type="body" idx="1"/>
          </p:nvPr>
        </p:nvSpPr>
        <p:spPr bwMode="gray">
          <a:xfrm>
            <a:off x="781563" y="3367563"/>
            <a:ext cx="8010000" cy="2787175"/>
          </a:xfrm>
          <a:prstGeom prst="rect">
            <a:avLst/>
          </a:prstGeom>
        </p:spPr>
        <p:txBody>
          <a:bodyPr vert="horz" lIns="0" tIns="0" rIns="0" bIns="0" rtlCol="0">
            <a:noAutofit/>
          </a:body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a:p>
            <a:pPr lvl="5"/>
            <a:r>
              <a:rPr lang="nl-NL" noProof="1"/>
              <a:t>Zesde niveau</a:t>
            </a:r>
          </a:p>
          <a:p>
            <a:pPr lvl="6"/>
            <a:r>
              <a:rPr lang="nl-NL" noProof="1"/>
              <a:t>Zevende niveau</a:t>
            </a:r>
          </a:p>
          <a:p>
            <a:pPr lvl="7"/>
            <a:r>
              <a:rPr lang="nl-NL" noProof="1"/>
              <a:t>Achtste niveau</a:t>
            </a:r>
          </a:p>
          <a:p>
            <a:pPr lvl="8"/>
            <a:r>
              <a:rPr lang="nl-NL" noProof="1"/>
              <a:t>Negende niveau</a:t>
            </a:r>
          </a:p>
        </p:txBody>
      </p:sp>
      <p:grpSp>
        <p:nvGrpSpPr>
          <p:cNvPr id="20" name="Groep 19"/>
          <p:cNvGrpSpPr>
            <a:grpSpLocks noSelect="1"/>
          </p:cNvGrpSpPr>
          <p:nvPr/>
        </p:nvGrpSpPr>
        <p:grpSpPr bwMode="gray">
          <a:xfrm>
            <a:off x="9252624" y="-47626"/>
            <a:ext cx="1609522" cy="6948000"/>
            <a:chOff x="9252624" y="-47626"/>
            <a:chExt cx="1609522" cy="6948000"/>
          </a:xfrm>
        </p:grpSpPr>
        <p:sp>
          <p:nvSpPr>
            <p:cNvPr id="16" name="Afgeronde rechthoek 15"/>
            <p:cNvSpPr>
              <a:spLocks noSelect="1"/>
            </p:cNvSpPr>
            <p:nvPr userDrawn="1"/>
          </p:nvSpPr>
          <p:spPr bwMode="gray">
            <a:xfrm>
              <a:off x="9252624" y="-47626"/>
              <a:ext cx="1609522" cy="6948000"/>
            </a:xfrm>
            <a:prstGeom prst="roundRect">
              <a:avLst>
                <a:gd name="adj" fmla="val 97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nl-NL" sz="900" noProof="1">
                  <a:solidFill>
                    <a:srgbClr val="000000"/>
                  </a:solidFill>
                </a:rPr>
                <a:t>Klik op het pijltje naast Nieuwe dia om een nieuwe dia aan te maken. Kies een van de indelingen.</a:t>
              </a:r>
            </a:p>
            <a:p>
              <a:endParaRPr lang="nl-NL" sz="900" noProof="1">
                <a:solidFill>
                  <a:srgbClr val="000000"/>
                </a:solidFill>
              </a:endParaRPr>
            </a:p>
            <a:p>
              <a:r>
                <a:rPr lang="nl-NL" sz="900" noProof="1">
                  <a:solidFill>
                    <a:srgbClr val="000000"/>
                  </a:solidFill>
                </a:rPr>
                <a:t>Klik op Indeling als de dia opnieuw moet worden aangepast aan de huidige indeling, of om een andere indeling toe te passen.</a:t>
              </a:r>
            </a:p>
            <a:p>
              <a:endParaRPr lang="nl-NL" sz="900" noProof="1">
                <a:solidFill>
                  <a:srgbClr val="000000"/>
                </a:solidFill>
              </a:endParaRPr>
            </a:p>
            <a:p>
              <a:r>
                <a:rPr lang="nl-NL" sz="900" noProof="1">
                  <a:solidFill>
                    <a:srgbClr val="000000"/>
                  </a:solidFill>
                </a:rPr>
                <a:t>De tekstvakken van de dia’s hebben allen 9 niveaus.</a:t>
              </a:r>
            </a:p>
            <a:p>
              <a:r>
                <a:rPr lang="nl-NL" sz="900" noProof="1">
                  <a:solidFill>
                    <a:srgbClr val="000000"/>
                  </a:solidFill>
                </a:rPr>
                <a:t>Eerste, tweede en derde niveau hebben een opsomming. Het vierde niveau is bold en geschikt voor een kopje.</a:t>
              </a:r>
            </a:p>
            <a:p>
              <a:r>
                <a:rPr lang="nl-NL" sz="900" noProof="1">
                  <a:solidFill>
                    <a:srgbClr val="000000"/>
                  </a:solidFill>
                </a:rPr>
                <a:t>Het vijfde niveau is voor de basistekst. Zowel niveau  vier als vijf lijnen automatisch uit aan de linkerkantlijn.</a:t>
              </a:r>
            </a:p>
            <a:p>
              <a:r>
                <a:rPr lang="nl-NL" sz="900" noProof="1">
                  <a:solidFill>
                    <a:srgbClr val="000000"/>
                  </a:solidFill>
                </a:rPr>
                <a:t>Het zesde, zevende en achtste niveau lijnen uit onder resp. eerste, tweede en derde opsomming.</a:t>
              </a:r>
            </a:p>
            <a:p>
              <a:r>
                <a:rPr lang="nl-NL" sz="900" noProof="1">
                  <a:solidFill>
                    <a:srgbClr val="000000"/>
                  </a:solidFill>
                </a:rPr>
                <a:t>Het negende niveau is een kleiner lettertype dat uitlijnt aan de linkermarge. Deze is geschikt voor bijvoorbeeld een bijschrift.</a:t>
              </a:r>
            </a:p>
            <a:p>
              <a:endParaRPr lang="nl-NL" sz="900" noProof="1">
                <a:solidFill>
                  <a:srgbClr val="000000"/>
                </a:solidFill>
              </a:endParaRPr>
            </a:p>
            <a:p>
              <a:r>
                <a:rPr lang="nl-NL" sz="900" b="1" noProof="1">
                  <a:solidFill>
                    <a:srgbClr val="000000"/>
                  </a:solidFill>
                </a:rPr>
                <a:t>Let op:</a:t>
              </a:r>
              <a:r>
                <a:rPr lang="nl-NL" sz="900" noProof="1">
                  <a:solidFill>
                    <a:srgbClr val="000000"/>
                  </a:solidFill>
                </a:rPr>
                <a:t>  Let op: wissel van stijl met de knoppen              voor lijstniveau verhogen of verlagen, of in MS Office met verkorte toetscombinatie Alt+Shift+← of Alt+Shift+→</a:t>
              </a:r>
            </a:p>
            <a:p>
              <a:endParaRPr lang="nl-NL" sz="900" noProof="1">
                <a:solidFill>
                  <a:srgbClr val="000000"/>
                </a:solidFill>
              </a:endParaRPr>
            </a:p>
            <a:p>
              <a:endParaRPr lang="nl-NL" sz="900" noProof="1">
                <a:solidFill>
                  <a:srgbClr val="000000"/>
                </a:solidFill>
              </a:endParaRPr>
            </a:p>
            <a:p>
              <a:r>
                <a:rPr lang="nl-NL" sz="900" noProof="1">
                  <a:solidFill>
                    <a:srgbClr val="000000"/>
                  </a:solidFill>
                </a:rPr>
                <a:t>Gebruik dus niet de standaard opsomming- knoppen van MS Office om de stijl te veranderen!</a:t>
              </a:r>
              <a:endParaRPr lang="nl-NL" sz="900" b="1" noProof="1">
                <a:solidFill>
                  <a:srgbClr val="000000"/>
                </a:solidFill>
              </a:endParaRPr>
            </a:p>
          </p:txBody>
        </p:sp>
        <p:pic>
          <p:nvPicPr>
            <p:cNvPr id="17" name="Afbeelding 16" descr="knoppen inspringen.png"/>
            <p:cNvPicPr>
              <a:picLocks noSelect="1" noChangeAspect="1"/>
            </p:cNvPicPr>
            <p:nvPr userDrawn="1"/>
          </p:nvPicPr>
          <p:blipFill>
            <a:blip r:embed="rId14" cstate="email">
              <a:extLst>
                <a:ext uri="{28A0092B-C50C-407E-A947-70E740481C1C}">
                  <a14:useLocalDpi xmlns:a14="http://schemas.microsoft.com/office/drawing/2010/main"/>
                </a:ext>
              </a:extLst>
            </a:blip>
            <a:stretch>
              <a:fillRect/>
            </a:stretch>
          </p:blipFill>
          <p:spPr bwMode="gray">
            <a:xfrm>
              <a:off x="9664584" y="5669775"/>
              <a:ext cx="419100" cy="228600"/>
            </a:xfrm>
            <a:prstGeom prst="rect">
              <a:avLst/>
            </a:prstGeom>
          </p:spPr>
        </p:pic>
        <p:grpSp>
          <p:nvGrpSpPr>
            <p:cNvPr id="19" name="Groep 18"/>
            <p:cNvGrpSpPr>
              <a:grpSpLocks noSelect="1"/>
            </p:cNvGrpSpPr>
            <p:nvPr userDrawn="1"/>
          </p:nvGrpSpPr>
          <p:grpSpPr bwMode="gray">
            <a:xfrm>
              <a:off x="9632100" y="6521279"/>
              <a:ext cx="752580" cy="285790"/>
              <a:chOff x="9670200" y="6559379"/>
              <a:chExt cx="752580" cy="285790"/>
            </a:xfrm>
          </p:grpSpPr>
          <p:pic>
            <p:nvPicPr>
              <p:cNvPr id="18" name="Afbeelding 17" descr="knoppen ms office niet gebruiken.png"/>
              <p:cNvPicPr>
                <a:picLocks noSelect="1" noChangeAspect="1"/>
              </p:cNvPicPr>
              <p:nvPr userDrawn="1"/>
            </p:nvPicPr>
            <p:blipFill>
              <a:blip r:embed="rId15"/>
              <a:stretch>
                <a:fillRect/>
              </a:stretch>
            </p:blipFill>
            <p:spPr bwMode="gray">
              <a:xfrm>
                <a:off x="9670200" y="6559379"/>
                <a:ext cx="752580" cy="285790"/>
              </a:xfrm>
              <a:prstGeom prst="rect">
                <a:avLst/>
              </a:prstGeom>
            </p:spPr>
          </p:pic>
          <p:cxnSp>
            <p:nvCxnSpPr>
              <p:cNvPr id="22" name="Rechte verbindingslijn 21"/>
              <p:cNvCxnSpPr/>
              <p:nvPr userDrawn="1"/>
            </p:nvCxnSpPr>
            <p:spPr bwMode="gray">
              <a:xfrm flipH="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bwMode="gray">
              <a:xfrm flipH="1" flipV="1">
                <a:off x="9702684" y="6565608"/>
                <a:ext cx="677709" cy="27956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jdelijke aanduiding voor datum 3"/>
          <p:cNvSpPr>
            <a:spLocks noGrp="1" noSelect="1"/>
          </p:cNvSpPr>
          <p:nvPr>
            <p:ph type="dt" sz="half" idx="2"/>
          </p:nvPr>
        </p:nvSpPr>
        <p:spPr bwMode="gray">
          <a:xfrm>
            <a:off x="7706281" y="6489408"/>
            <a:ext cx="756000" cy="180000"/>
          </a:xfrm>
          <a:prstGeom prst="rect">
            <a:avLst/>
          </a:prstGeom>
        </p:spPr>
        <p:txBody>
          <a:bodyPr vert="horz" lIns="0" tIns="0" rIns="0" bIns="0" rtlCol="0" anchor="t"/>
          <a:lstStyle>
            <a:lvl1pPr algn="r">
              <a:defRPr sz="1000">
                <a:solidFill>
                  <a:schemeClr val="bg2"/>
                </a:solidFill>
              </a:defRPr>
            </a:lvl1pPr>
          </a:lstStyle>
          <a:p>
            <a:fld id="{C73E1FF9-2FB8-47CF-B220-C3B35B22064C}" type="datetime1">
              <a:rPr lang="nl-NL" smtClean="0">
                <a:solidFill>
                  <a:srgbClr val="BEBEBE"/>
                </a:solidFill>
              </a:rPr>
              <a:t>10-02-18</a:t>
            </a:fld>
            <a:endParaRPr lang="nl-NL" dirty="0">
              <a:solidFill>
                <a:srgbClr val="BEBEBE"/>
              </a:solidFill>
            </a:endParaRPr>
          </a:p>
        </p:txBody>
      </p:sp>
      <p:sp>
        <p:nvSpPr>
          <p:cNvPr id="5" name="Tijdelijke aanduiding voor voettekst 4"/>
          <p:cNvSpPr>
            <a:spLocks noGrp="1" noSelect="1"/>
          </p:cNvSpPr>
          <p:nvPr>
            <p:ph type="ftr" sz="quarter" idx="3"/>
          </p:nvPr>
        </p:nvSpPr>
        <p:spPr bwMode="gray">
          <a:xfrm>
            <a:off x="781563" y="6489408"/>
            <a:ext cx="6192000" cy="180000"/>
          </a:xfrm>
          <a:prstGeom prst="rect">
            <a:avLst/>
          </a:prstGeom>
        </p:spPr>
        <p:txBody>
          <a:bodyPr vert="horz" lIns="0" tIns="0" rIns="0" bIns="0" rtlCol="0" anchor="t"/>
          <a:lstStyle>
            <a:lvl1pPr algn="l">
              <a:defRPr sz="1000">
                <a:solidFill>
                  <a:schemeClr val="bg2"/>
                </a:solidFill>
              </a:defRPr>
            </a:lvl1pPr>
          </a:lstStyle>
          <a:p>
            <a:endParaRPr lang="nl-NL" dirty="0">
              <a:solidFill>
                <a:srgbClr val="BEBEBE"/>
              </a:solidFill>
            </a:endParaRPr>
          </a:p>
        </p:txBody>
      </p:sp>
      <p:sp>
        <p:nvSpPr>
          <p:cNvPr id="6" name="Tijdelijke aanduiding voor dianummer 5"/>
          <p:cNvSpPr>
            <a:spLocks noGrp="1" noSelect="1"/>
          </p:cNvSpPr>
          <p:nvPr>
            <p:ph type="sldNum" sz="quarter" idx="4"/>
          </p:nvPr>
        </p:nvSpPr>
        <p:spPr bwMode="gray">
          <a:xfrm>
            <a:off x="8496808" y="6489408"/>
            <a:ext cx="288000" cy="180000"/>
          </a:xfrm>
          <a:prstGeom prst="rect">
            <a:avLst/>
          </a:prstGeom>
        </p:spPr>
        <p:txBody>
          <a:bodyPr vert="horz" lIns="0" tIns="0" rIns="0" bIns="0" rtlCol="0" anchor="t"/>
          <a:lstStyle>
            <a:lvl1pPr algn="l">
              <a:defRPr sz="1000">
                <a:solidFill>
                  <a:schemeClr val="bg2"/>
                </a:solidFill>
              </a:defRPr>
            </a:lvl1pPr>
          </a:lstStyle>
          <a:p>
            <a:r>
              <a:rPr lang="nl-NL" dirty="0">
                <a:solidFill>
                  <a:srgbClr val="BEBEBE"/>
                </a:solidFill>
              </a:rPr>
              <a:t>| </a:t>
            </a:r>
            <a:fld id="{5A73F218-DCB0-4894-9B51-05C25669D534}" type="slidenum">
              <a:rPr lang="nl-NL" smtClean="0">
                <a:solidFill>
                  <a:srgbClr val="BEBEBE"/>
                </a:solidFill>
              </a:rPr>
              <a:pPr/>
              <a:t>‹nr.›</a:t>
            </a:fld>
            <a:endParaRPr lang="nl-NL" dirty="0">
              <a:solidFill>
                <a:srgbClr val="BEBEBE"/>
              </a:solidFill>
            </a:endParaRPr>
          </a:p>
        </p:txBody>
      </p:sp>
    </p:spTree>
    <p:extLst>
      <p:ext uri="{BB962C8B-B14F-4D97-AF65-F5344CB8AC3E}">
        <p14:creationId xmlns:p14="http://schemas.microsoft.com/office/powerpoint/2010/main" val="142494852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ftr="0" dt="0"/>
  <p:txStyles>
    <p:titleStyle>
      <a:lvl1pPr algn="l" defTabSz="914400" rtl="0" eaLnBrk="1" latinLnBrk="0" hangingPunct="1">
        <a:spcBef>
          <a:spcPct val="0"/>
        </a:spcBef>
        <a:buNone/>
        <a:defRPr sz="3500" b="1" kern="1200">
          <a:solidFill>
            <a:schemeClr val="accent1"/>
          </a:solidFill>
          <a:latin typeface="+mj-lt"/>
          <a:ea typeface="+mj-ea"/>
          <a:cs typeface="+mj-cs"/>
        </a:defRPr>
      </a:lvl1pPr>
    </p:titleStyle>
    <p:bodyStyle>
      <a:lvl1pPr marL="216000" indent="-216000" algn="l" defTabSz="914400" rtl="0" eaLnBrk="1" latinLnBrk="0" hangingPunct="1">
        <a:spcBef>
          <a:spcPts val="0"/>
        </a:spcBef>
        <a:buClr>
          <a:schemeClr val="accent1"/>
        </a:buClr>
        <a:buSzPct val="65000"/>
        <a:buFont typeface="Wingdings" pitchFamily="2" charset="2"/>
        <a:buChar char=""/>
        <a:defRPr sz="2200" b="0" kern="1200">
          <a:solidFill>
            <a:schemeClr val="tx1"/>
          </a:solidFill>
          <a:latin typeface="+mn-lt"/>
          <a:ea typeface="+mn-ea"/>
          <a:cs typeface="+mn-cs"/>
        </a:defRPr>
      </a:lvl1pPr>
      <a:lvl2pPr marL="432000" indent="-216000" algn="l" defTabSz="914400" rtl="0" eaLnBrk="1" latinLnBrk="0" hangingPunct="1">
        <a:spcBef>
          <a:spcPts val="0"/>
        </a:spcBef>
        <a:buFont typeface="Corbel" pitchFamily="34" charset="0"/>
        <a:buChar char="–"/>
        <a:defRPr sz="2200" kern="1200">
          <a:solidFill>
            <a:schemeClr val="tx1"/>
          </a:solidFill>
          <a:latin typeface="+mn-lt"/>
          <a:ea typeface="+mn-ea"/>
          <a:cs typeface="+mn-cs"/>
        </a:defRPr>
      </a:lvl2pPr>
      <a:lvl3pPr marL="648000" indent="-216000" algn="l" defTabSz="914400" rtl="0" eaLnBrk="1" latinLnBrk="0" hangingPunct="1">
        <a:spcBef>
          <a:spcPts val="0"/>
        </a:spcBef>
        <a:buClrTx/>
        <a:buSzPct val="100000"/>
        <a:buFont typeface="Corbel" pitchFamily="34" charset="0"/>
        <a:buChar char="-"/>
        <a:defRPr sz="1800" kern="1200">
          <a:solidFill>
            <a:schemeClr val="tx1"/>
          </a:solidFill>
          <a:latin typeface="+mn-lt"/>
          <a:ea typeface="+mn-ea"/>
          <a:cs typeface="+mn-cs"/>
        </a:defRPr>
      </a:lvl3pPr>
      <a:lvl4pPr marL="0" indent="0" algn="l" defTabSz="914400" rtl="0" eaLnBrk="1" latinLnBrk="0" hangingPunct="1">
        <a:spcBef>
          <a:spcPts val="0"/>
        </a:spcBef>
        <a:buFont typeface="Corbel" pitchFamily="34" charset="0"/>
        <a:buNone/>
        <a:defRPr sz="2200" b="1" kern="1200">
          <a:solidFill>
            <a:schemeClr val="tx1"/>
          </a:solidFill>
          <a:latin typeface="+mn-lt"/>
          <a:ea typeface="+mn-ea"/>
          <a:cs typeface="+mn-cs"/>
        </a:defRPr>
      </a:lvl4pPr>
      <a:lvl5pPr marL="0" indent="0" algn="l" defTabSz="914400" rtl="0" eaLnBrk="1" latinLnBrk="0" hangingPunct="1">
        <a:spcBef>
          <a:spcPts val="0"/>
        </a:spcBef>
        <a:buFont typeface="Corbel" pitchFamily="34" charset="0"/>
        <a:buNone/>
        <a:defRPr sz="2200" kern="1200">
          <a:solidFill>
            <a:schemeClr val="tx1"/>
          </a:solidFill>
          <a:latin typeface="+mn-lt"/>
          <a:ea typeface="+mn-ea"/>
          <a:cs typeface="+mn-cs"/>
        </a:defRPr>
      </a:lvl5pPr>
      <a:lvl6pPr marL="216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6pPr>
      <a:lvl7pPr marL="432000" indent="0" algn="l" defTabSz="914400" rtl="0" eaLnBrk="1" latinLnBrk="0" hangingPunct="1">
        <a:spcBef>
          <a:spcPts val="0"/>
        </a:spcBef>
        <a:buFont typeface="Arial" pitchFamily="34" charset="0"/>
        <a:buNone/>
        <a:defRPr sz="2200" kern="1200">
          <a:solidFill>
            <a:schemeClr val="tx1"/>
          </a:solidFill>
          <a:latin typeface="+mn-lt"/>
          <a:ea typeface="+mn-ea"/>
          <a:cs typeface="+mn-cs"/>
        </a:defRPr>
      </a:lvl7pPr>
      <a:lvl8pPr marL="648000" indent="0" algn="l" defTabSz="914400" rtl="0" eaLnBrk="1" latinLnBrk="0" hangingPunct="1">
        <a:spcBef>
          <a:spcPts val="0"/>
        </a:spcBef>
        <a:buFont typeface="Arial" pitchFamily="34" charset="0"/>
        <a:buNone/>
        <a:defRPr sz="1800" kern="1200">
          <a:solidFill>
            <a:schemeClr val="tx1"/>
          </a:solidFill>
          <a:latin typeface="+mn-lt"/>
          <a:ea typeface="+mn-ea"/>
          <a:cs typeface="+mn-cs"/>
        </a:defRPr>
      </a:lvl8pPr>
      <a:lvl9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1044" y="1758948"/>
            <a:ext cx="7839427" cy="2318123"/>
          </a:xfrm>
        </p:spPr>
        <p:txBody>
          <a:bodyPr/>
          <a:lstStyle/>
          <a:p>
            <a:r>
              <a:rPr lang="nl-NL" sz="5000" dirty="0"/>
              <a:t>D</a:t>
            </a:r>
            <a:r>
              <a:rPr lang="nl-NL" sz="5000" dirty="0" smtClean="0"/>
              <a:t>e Overstapregeling van voortdurende erfpacht naar</a:t>
            </a:r>
            <a:r>
              <a:rPr lang="nl-NL" sz="5000" dirty="0"/>
              <a:t/>
            </a:r>
            <a:br>
              <a:rPr lang="nl-NL" sz="5000" dirty="0"/>
            </a:br>
            <a:r>
              <a:rPr lang="nl-NL" sz="5000" dirty="0" smtClean="0"/>
              <a:t>eeuwigdurende erfpacht</a:t>
            </a:r>
            <a:br>
              <a:rPr lang="nl-NL" sz="5000" dirty="0" smtClean="0"/>
            </a:br>
            <a:r>
              <a:rPr lang="nl-NL" sz="5000" dirty="0" smtClean="0"/>
              <a:t/>
            </a:r>
            <a:br>
              <a:rPr lang="nl-NL" sz="5000" dirty="0" smtClean="0"/>
            </a:br>
            <a:r>
              <a:rPr lang="nl-NL" sz="4000" dirty="0" smtClean="0"/>
              <a:t/>
            </a:r>
            <a:br>
              <a:rPr lang="nl-NL" sz="4000" dirty="0" smtClean="0"/>
            </a:br>
            <a:r>
              <a:rPr lang="nl-NL" sz="2000" dirty="0" smtClean="0"/>
              <a:t> </a:t>
            </a:r>
            <a:r>
              <a:rPr lang="nl-NL" sz="1500" dirty="0" smtClean="0"/>
              <a:t/>
            </a:r>
            <a:br>
              <a:rPr lang="nl-NL" sz="1500" dirty="0" smtClean="0"/>
            </a:br>
            <a:r>
              <a:rPr lang="nl-NL" sz="3600" dirty="0" smtClean="0"/>
              <a:t/>
            </a:r>
            <a:br>
              <a:rPr lang="nl-NL" sz="3600" dirty="0" smtClean="0"/>
            </a:br>
            <a:endParaRPr lang="nl-NL" sz="3600" dirty="0"/>
          </a:p>
        </p:txBody>
      </p:sp>
      <p:sp>
        <p:nvSpPr>
          <p:cNvPr id="3" name="Ondertitel 2"/>
          <p:cNvSpPr>
            <a:spLocks noGrp="1"/>
          </p:cNvSpPr>
          <p:nvPr>
            <p:ph type="subTitle" idx="1"/>
          </p:nvPr>
        </p:nvSpPr>
        <p:spPr>
          <a:xfrm>
            <a:off x="981045" y="4581128"/>
            <a:ext cx="7344000" cy="775258"/>
          </a:xfrm>
        </p:spPr>
        <p:txBody>
          <a:bodyPr/>
          <a:lstStyle/>
          <a:p>
            <a:endParaRPr lang="nl-NL" sz="3200" dirty="0" smtClean="0"/>
          </a:p>
          <a:p>
            <a:endParaRPr lang="nl-NL" sz="1400" dirty="0"/>
          </a:p>
          <a:p>
            <a:endParaRPr lang="nl-NL" sz="2000" dirty="0" smtClean="0"/>
          </a:p>
          <a:p>
            <a:endParaRPr lang="nl-NL" sz="2000" dirty="0" smtClean="0"/>
          </a:p>
          <a:p>
            <a:r>
              <a:rPr lang="nl-NL" sz="2000" dirty="0" smtClean="0"/>
              <a:t>Frank Bouwman </a:t>
            </a:r>
          </a:p>
          <a:p>
            <a:r>
              <a:rPr lang="nl-NL" sz="2000" dirty="0" smtClean="0"/>
              <a:t>2 februari 2018</a:t>
            </a:r>
            <a:endParaRPr lang="nl-NL" sz="2000" dirty="0"/>
          </a:p>
        </p:txBody>
      </p:sp>
    </p:spTree>
    <p:extLst>
      <p:ext uri="{BB962C8B-B14F-4D97-AF65-F5344CB8AC3E}">
        <p14:creationId xmlns:p14="http://schemas.microsoft.com/office/powerpoint/2010/main" val="9930468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7776" y="1988840"/>
            <a:ext cx="8010000" cy="926611"/>
          </a:xfrm>
        </p:spPr>
        <p:txBody>
          <a:bodyPr/>
          <a:lstStyle/>
          <a:p>
            <a:r>
              <a:rPr lang="nl-NL" dirty="0"/>
              <a:t>Wie kunnen er overstappen?</a:t>
            </a:r>
          </a:p>
        </p:txBody>
      </p:sp>
      <p:sp>
        <p:nvSpPr>
          <p:cNvPr id="3" name="Tijdelijke aanduiding voor inhoud 2"/>
          <p:cNvSpPr>
            <a:spLocks noGrp="1"/>
          </p:cNvSpPr>
          <p:nvPr>
            <p:ph idx="1"/>
          </p:nvPr>
        </p:nvSpPr>
        <p:spPr>
          <a:xfrm>
            <a:off x="697776" y="3068959"/>
            <a:ext cx="8010000" cy="936103"/>
          </a:xfrm>
        </p:spPr>
        <p:txBody>
          <a:bodyPr/>
          <a:lstStyle/>
          <a:p>
            <a:r>
              <a:rPr lang="nl-NL" dirty="0" smtClean="0"/>
              <a:t>Verschil appartementsrecht en appartement</a:t>
            </a:r>
          </a:p>
          <a:p>
            <a:endParaRPr lang="nl-NL" dirty="0" smtClean="0"/>
          </a:p>
          <a:p>
            <a:r>
              <a:rPr lang="nl-NL" dirty="0" smtClean="0"/>
              <a:t>Erfpachters met appartementsrechten</a:t>
            </a:r>
          </a:p>
          <a:p>
            <a:endParaRPr lang="nl-NL" dirty="0" smtClean="0"/>
          </a:p>
          <a:p>
            <a:endParaRPr lang="nl-NL" dirty="0"/>
          </a:p>
        </p:txBody>
      </p:sp>
      <p:sp>
        <p:nvSpPr>
          <p:cNvPr id="6" name="Tijdelijke aanduiding voor dianummer 5"/>
          <p:cNvSpPr>
            <a:spLocks noGrp="1"/>
          </p:cNvSpPr>
          <p:nvPr>
            <p:ph type="sldNum" sz="quarter" idx="12"/>
          </p:nvPr>
        </p:nvSpPr>
        <p:spPr/>
        <p:txBody>
          <a:bodyPr/>
          <a:lstStyle/>
          <a:p>
            <a:endParaRPr lang="nl-NL" dirty="0"/>
          </a:p>
        </p:txBody>
      </p:sp>
      <p:pic>
        <p:nvPicPr>
          <p:cNvPr id="7" name="Afbeelding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4293096"/>
            <a:ext cx="8326448" cy="2017609"/>
          </a:xfrm>
          <a:prstGeom prst="rect">
            <a:avLst/>
          </a:prstGeom>
        </p:spPr>
      </p:pic>
    </p:spTree>
    <p:extLst>
      <p:ext uri="{BB962C8B-B14F-4D97-AF65-F5344CB8AC3E}">
        <p14:creationId xmlns:p14="http://schemas.microsoft.com/office/powerpoint/2010/main" val="2878929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werkt overstappen?</a:t>
            </a:r>
          </a:p>
        </p:txBody>
      </p:sp>
      <p:sp>
        <p:nvSpPr>
          <p:cNvPr id="3" name="Tijdelijke aanduiding voor inhoud 2"/>
          <p:cNvSpPr>
            <a:spLocks noGrp="1"/>
          </p:cNvSpPr>
          <p:nvPr>
            <p:ph idx="1"/>
          </p:nvPr>
        </p:nvSpPr>
        <p:spPr>
          <a:xfrm>
            <a:off x="4716016" y="3068959"/>
            <a:ext cx="4032449" cy="2939692"/>
          </a:xfrm>
        </p:spPr>
        <p:txBody>
          <a:bodyPr/>
          <a:lstStyle/>
          <a:p>
            <a:r>
              <a:rPr lang="nl-NL" dirty="0" smtClean="0"/>
              <a:t>Overstappen is vrijwillig</a:t>
            </a:r>
          </a:p>
          <a:p>
            <a:endParaRPr lang="nl-NL" dirty="0" smtClean="0"/>
          </a:p>
          <a:p>
            <a:r>
              <a:rPr lang="nl-NL" dirty="0" smtClean="0"/>
              <a:t>Huidige betaalverplichting blijft ongewijzigd tot einde tijdvak</a:t>
            </a:r>
          </a:p>
          <a:p>
            <a:endParaRPr lang="nl-NL" dirty="0" smtClean="0"/>
          </a:p>
          <a:p>
            <a:r>
              <a:rPr lang="nl-NL" dirty="0" smtClean="0"/>
              <a:t>Kosten van eeuwigdurend recht gaan in na afloop huidig tijdvak, maar worden bepaald op parameters nu</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600" y="3068959"/>
            <a:ext cx="31718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r>
              <a:rPr lang="nl-NL" dirty="0" smtClean="0"/>
              <a:t>| </a:t>
            </a:r>
            <a:fld id="{5A73F218-DCB0-4894-9B51-05C25669D534}" type="slidenum">
              <a:rPr lang="nl-NL" smtClean="0"/>
              <a:pPr/>
              <a:t>11</a:t>
            </a:fld>
            <a:endParaRPr lang="nl-NL" dirty="0"/>
          </a:p>
        </p:txBody>
      </p:sp>
    </p:spTree>
    <p:extLst>
      <p:ext uri="{BB962C8B-B14F-4D97-AF65-F5344CB8AC3E}">
        <p14:creationId xmlns:p14="http://schemas.microsoft.com/office/powerpoint/2010/main" val="2944045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werkt overstappen?</a:t>
            </a:r>
          </a:p>
        </p:txBody>
      </p:sp>
      <p:sp>
        <p:nvSpPr>
          <p:cNvPr id="3" name="Tijdelijke aanduiding voor inhoud 2"/>
          <p:cNvSpPr>
            <a:spLocks noGrp="1"/>
          </p:cNvSpPr>
          <p:nvPr>
            <p:ph idx="1"/>
          </p:nvPr>
        </p:nvSpPr>
        <p:spPr>
          <a:xfrm>
            <a:off x="781563" y="3068961"/>
            <a:ext cx="8010000" cy="3085778"/>
          </a:xfrm>
        </p:spPr>
        <p:txBody>
          <a:bodyPr/>
          <a:lstStyle/>
          <a:p>
            <a:r>
              <a:rPr lang="nl-NL" dirty="0" smtClean="0"/>
              <a:t>Indicatie te verkrijgen via rekentool</a:t>
            </a:r>
          </a:p>
          <a:p>
            <a:endParaRPr lang="nl-NL" dirty="0" smtClean="0"/>
          </a:p>
          <a:p>
            <a:r>
              <a:rPr lang="nl-NL" dirty="0" smtClean="0"/>
              <a:t>Aanvraag overstap kan via het Overstapportaal voor:</a:t>
            </a:r>
          </a:p>
          <a:p>
            <a:pPr lvl="1"/>
            <a:r>
              <a:rPr lang="nl-NL" dirty="0" smtClean="0"/>
              <a:t>Woningen zonder aanhorigheden </a:t>
            </a:r>
          </a:p>
          <a:p>
            <a:pPr lvl="1"/>
            <a:endParaRPr lang="nl-NL" dirty="0" smtClean="0"/>
          </a:p>
          <a:p>
            <a:r>
              <a:rPr lang="nl-NL" dirty="0" smtClean="0"/>
              <a:t>Aanvraag via de e-mail voor:</a:t>
            </a:r>
          </a:p>
          <a:p>
            <a:pPr lvl="1"/>
            <a:r>
              <a:rPr lang="nl-NL" dirty="0"/>
              <a:t>Woningen </a:t>
            </a:r>
            <a:r>
              <a:rPr lang="nl-NL" dirty="0" smtClean="0"/>
              <a:t>met </a:t>
            </a:r>
            <a:r>
              <a:rPr lang="nl-NL" dirty="0"/>
              <a:t>aanhorigheden </a:t>
            </a:r>
            <a:r>
              <a:rPr lang="nl-NL" dirty="0" smtClean="0"/>
              <a:t>(wel in de loop van 2018)</a:t>
            </a:r>
          </a:p>
          <a:p>
            <a:pPr lvl="1"/>
            <a:r>
              <a:rPr lang="nl-NL" dirty="0" smtClean="0"/>
              <a:t>Canon herziening einde tijdvak + overstappen </a:t>
            </a:r>
            <a:endParaRPr lang="nl-NL" dirty="0"/>
          </a:p>
          <a:p>
            <a:endParaRPr lang="nl-NL" dirty="0"/>
          </a:p>
        </p:txBody>
      </p:sp>
    </p:spTree>
    <p:extLst>
      <p:ext uri="{BB962C8B-B14F-4D97-AF65-F5344CB8AC3E}">
        <p14:creationId xmlns:p14="http://schemas.microsoft.com/office/powerpoint/2010/main" val="34203633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1044" y="1758948"/>
            <a:ext cx="7839427" cy="2318123"/>
          </a:xfrm>
        </p:spPr>
        <p:txBody>
          <a:bodyPr/>
          <a:lstStyle/>
          <a:p>
            <a:r>
              <a:rPr lang="nl-NL" sz="5000" dirty="0" smtClean="0"/>
              <a:t>De financiële informatie</a:t>
            </a:r>
            <a:br>
              <a:rPr lang="nl-NL" sz="5000" dirty="0" smtClean="0"/>
            </a:br>
            <a:r>
              <a:rPr lang="nl-NL" sz="5000" dirty="0" smtClean="0"/>
              <a:t/>
            </a:r>
            <a:br>
              <a:rPr lang="nl-NL" sz="5000" dirty="0" smtClean="0"/>
            </a:br>
            <a:r>
              <a:rPr lang="nl-NL" sz="4000" dirty="0" smtClean="0"/>
              <a:t/>
            </a:r>
            <a:br>
              <a:rPr lang="nl-NL" sz="4000" dirty="0" smtClean="0"/>
            </a:br>
            <a:r>
              <a:rPr lang="nl-NL" sz="2000" dirty="0" smtClean="0"/>
              <a:t> </a:t>
            </a:r>
            <a:r>
              <a:rPr lang="nl-NL" sz="1500" dirty="0" smtClean="0"/>
              <a:t/>
            </a:r>
            <a:br>
              <a:rPr lang="nl-NL" sz="1500" dirty="0" smtClean="0"/>
            </a:br>
            <a:r>
              <a:rPr lang="nl-NL" sz="3600" dirty="0" smtClean="0"/>
              <a:t/>
            </a:r>
            <a:br>
              <a:rPr lang="nl-NL" sz="3600" dirty="0" smtClean="0"/>
            </a:br>
            <a:endParaRPr lang="nl-NL" sz="3600" dirty="0"/>
          </a:p>
        </p:txBody>
      </p:sp>
      <p:sp>
        <p:nvSpPr>
          <p:cNvPr id="3" name="Ondertitel 2"/>
          <p:cNvSpPr>
            <a:spLocks noGrp="1"/>
          </p:cNvSpPr>
          <p:nvPr>
            <p:ph type="subTitle" idx="1"/>
          </p:nvPr>
        </p:nvSpPr>
        <p:spPr>
          <a:xfrm>
            <a:off x="981045" y="4581128"/>
            <a:ext cx="7344000" cy="775258"/>
          </a:xfrm>
        </p:spPr>
        <p:txBody>
          <a:bodyPr/>
          <a:lstStyle/>
          <a:p>
            <a:endParaRPr lang="nl-NL" sz="3200" dirty="0" smtClean="0"/>
          </a:p>
          <a:p>
            <a:endParaRPr lang="nl-NL" sz="1400" dirty="0"/>
          </a:p>
          <a:p>
            <a:endParaRPr lang="nl-NL" sz="2000" dirty="0" smtClean="0"/>
          </a:p>
          <a:p>
            <a:endParaRPr lang="nl-NL" sz="2000" dirty="0" smtClean="0"/>
          </a:p>
        </p:txBody>
      </p:sp>
    </p:spTree>
    <p:extLst>
      <p:ext uri="{BB962C8B-B14F-4D97-AF65-F5344CB8AC3E}">
        <p14:creationId xmlns:p14="http://schemas.microsoft.com/office/powerpoint/2010/main" val="4277680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a:t>
            </a:r>
            <a:endParaRPr lang="nl-NL" dirty="0"/>
          </a:p>
        </p:txBody>
      </p:sp>
      <p:sp>
        <p:nvSpPr>
          <p:cNvPr id="3" name="Tijdelijke aanduiding voor inhoud 2"/>
          <p:cNvSpPr>
            <a:spLocks noGrp="1"/>
          </p:cNvSpPr>
          <p:nvPr>
            <p:ph idx="1"/>
          </p:nvPr>
        </p:nvSpPr>
        <p:spPr>
          <a:xfrm>
            <a:off x="755576" y="3068960"/>
            <a:ext cx="8010000" cy="2787175"/>
          </a:xfrm>
        </p:spPr>
        <p:txBody>
          <a:bodyPr/>
          <a:lstStyle/>
          <a:p>
            <a:pPr>
              <a:buFont typeface="Wingdings" panose="05000000000000000000" pitchFamily="2" charset="2"/>
              <a:buChar char="§"/>
            </a:pPr>
            <a:r>
              <a:rPr lang="nl-NL" dirty="0" smtClean="0"/>
              <a:t>Berekeningswijze</a:t>
            </a:r>
          </a:p>
          <a:p>
            <a:pPr>
              <a:buFont typeface="Wingdings" panose="05000000000000000000" pitchFamily="2" charset="2"/>
              <a:buChar char="§"/>
            </a:pPr>
            <a:r>
              <a:rPr lang="nl-NL" dirty="0" smtClean="0"/>
              <a:t>Betalingsvormen</a:t>
            </a:r>
          </a:p>
          <a:p>
            <a:pPr>
              <a:buFont typeface="Wingdings" panose="05000000000000000000" pitchFamily="2" charset="2"/>
              <a:buChar char="§"/>
            </a:pPr>
            <a:r>
              <a:rPr lang="nl-NL" dirty="0" smtClean="0"/>
              <a:t>Is het overstapaanbod redelijk?</a:t>
            </a:r>
          </a:p>
          <a:p>
            <a:pPr>
              <a:buFont typeface="Wingdings" panose="05000000000000000000" pitchFamily="2" charset="2"/>
              <a:buChar char="§"/>
            </a:pPr>
            <a:r>
              <a:rPr lang="nl-NL" dirty="0" smtClean="0"/>
              <a:t>Praktische zaken bij overstap</a:t>
            </a:r>
          </a:p>
          <a:p>
            <a:pPr>
              <a:buFont typeface="Wingdings" panose="05000000000000000000" pitchFamily="2" charset="2"/>
              <a:buChar char="§"/>
            </a:pPr>
            <a:endParaRPr lang="nl-NL" dirty="0" smtClean="0"/>
          </a:p>
          <a:p>
            <a:pPr>
              <a:buFont typeface="Wingdings" panose="05000000000000000000" pitchFamily="2" charset="2"/>
              <a:buChar char="§"/>
            </a:pPr>
            <a:endParaRPr lang="nl-NL" dirty="0" smtClean="0"/>
          </a:p>
          <a:p>
            <a:pPr>
              <a:buFont typeface="Wingdings" panose="05000000000000000000" pitchFamily="2" charset="2"/>
              <a:buChar char="§"/>
            </a:pPr>
            <a:endParaRPr lang="nl-NL" dirty="0" smtClean="0"/>
          </a:p>
          <a:p>
            <a:pPr>
              <a:buFont typeface="Wingdings" panose="05000000000000000000" pitchFamily="2" charset="2"/>
              <a:buChar char="§"/>
            </a:pPr>
            <a:endParaRPr lang="nl-NL" dirty="0"/>
          </a:p>
        </p:txBody>
      </p:sp>
      <p:pic>
        <p:nvPicPr>
          <p:cNvPr id="4" name="Picture 2" descr="G:\OGA\G-OGA-UITWISSEL\Seline\Communicatie VES\Plaatjes VES januari 2017\GEO42-5_banner_[940x264]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92080" y="4289898"/>
            <a:ext cx="3851920" cy="2568102"/>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r>
              <a:rPr lang="nl-NL" dirty="0" smtClean="0"/>
              <a:t>| </a:t>
            </a:r>
            <a:fld id="{5A73F218-DCB0-4894-9B51-05C25669D534}" type="slidenum">
              <a:rPr lang="nl-NL" smtClean="0"/>
              <a:pPr/>
              <a:t>14</a:t>
            </a:fld>
            <a:endParaRPr lang="nl-NL" dirty="0"/>
          </a:p>
        </p:txBody>
      </p:sp>
    </p:spTree>
    <p:extLst>
      <p:ext uri="{BB962C8B-B14F-4D97-AF65-F5344CB8AC3E}">
        <p14:creationId xmlns:p14="http://schemas.microsoft.com/office/powerpoint/2010/main" val="9912667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1520" y="0"/>
            <a:ext cx="7187902" cy="700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r>
              <a:rPr lang="nl-NL" dirty="0" smtClean="0"/>
              <a:t>| </a:t>
            </a:r>
            <a:fld id="{5A73F218-DCB0-4894-9B51-05C25669D534}" type="slidenum">
              <a:rPr lang="nl-NL" smtClean="0"/>
              <a:pPr/>
              <a:t>15</a:t>
            </a:fld>
            <a:endParaRPr lang="nl-NL" dirty="0"/>
          </a:p>
        </p:txBody>
      </p:sp>
    </p:spTree>
    <p:extLst>
      <p:ext uri="{BB962C8B-B14F-4D97-AF65-F5344CB8AC3E}">
        <p14:creationId xmlns:p14="http://schemas.microsoft.com/office/powerpoint/2010/main" val="38320702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lide 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67745" y="5301208"/>
            <a:ext cx="1008111" cy="845763"/>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150392" y="5157193"/>
            <a:ext cx="3125464" cy="12961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tel 1"/>
          <p:cNvSpPr txBox="1">
            <a:spLocks/>
          </p:cNvSpPr>
          <p:nvPr/>
        </p:nvSpPr>
        <p:spPr>
          <a:xfrm>
            <a:off x="683568" y="1151619"/>
            <a:ext cx="7596000" cy="1143000"/>
          </a:xfrm>
          <a:prstGeom prst="rect">
            <a:avLst/>
          </a:prstGeom>
        </p:spPr>
        <p:txBody>
          <a:bodyPr vert="horz" lIns="0" tIns="0" rIns="0" bIns="0" rtlCol="0" anchor="t">
            <a:noAutofit/>
          </a:bodyPr>
          <a:lstStyle>
            <a:lvl1pPr algn="l" defTabSz="914400" rtl="0" eaLnBrk="1" latinLnBrk="0" hangingPunct="1">
              <a:spcBef>
                <a:spcPct val="0"/>
              </a:spcBef>
              <a:buNone/>
              <a:defRPr sz="3500" b="1" kern="1200">
                <a:solidFill>
                  <a:schemeClr val="accent1"/>
                </a:solidFill>
                <a:latin typeface="+mj-lt"/>
                <a:ea typeface="+mj-ea"/>
                <a:cs typeface="+mj-cs"/>
              </a:defRPr>
            </a:lvl1pPr>
          </a:lstStyle>
          <a:p>
            <a:r>
              <a:rPr lang="nl-NL" dirty="0" smtClean="0"/>
              <a:t>Individuele quote</a:t>
            </a:r>
            <a:endParaRPr lang="nl-NL" dirty="0"/>
          </a:p>
        </p:txBody>
      </p:sp>
      <p:pic>
        <p:nvPicPr>
          <p:cNvPr id="7" name="Picture 2" descr="slid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20782" y="2996998"/>
            <a:ext cx="955074" cy="31499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lide 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84678" y="2825549"/>
            <a:ext cx="955074" cy="33214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lide 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4350" y="3153382"/>
            <a:ext cx="863435" cy="2993588"/>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p:cNvSpPr txBox="1"/>
          <p:nvPr/>
        </p:nvSpPr>
        <p:spPr>
          <a:xfrm>
            <a:off x="5227873" y="5336014"/>
            <a:ext cx="2520280" cy="276999"/>
          </a:xfrm>
          <a:prstGeom prst="rect">
            <a:avLst/>
          </a:prstGeom>
          <a:noFill/>
        </p:spPr>
        <p:txBody>
          <a:bodyPr wrap="square" lIns="0" tIns="0" rIns="0" bIns="0" rtlCol="0">
            <a:spAutoFit/>
          </a:bodyPr>
          <a:lstStyle/>
          <a:p>
            <a:r>
              <a:rPr lang="nl-NL" dirty="0" smtClean="0"/>
              <a:t>WOZ-waarde € 300.000 </a:t>
            </a:r>
            <a:endParaRPr lang="nl-NL" dirty="0"/>
          </a:p>
        </p:txBody>
      </p:sp>
      <p:sp>
        <p:nvSpPr>
          <p:cNvPr id="14" name="Ovaal 13"/>
          <p:cNvSpPr/>
          <p:nvPr/>
        </p:nvSpPr>
        <p:spPr>
          <a:xfrm>
            <a:off x="1259632" y="3974148"/>
            <a:ext cx="1152128" cy="18002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16" name="Rechte verbindingslijn 15"/>
          <p:cNvCxnSpPr/>
          <p:nvPr/>
        </p:nvCxnSpPr>
        <p:spPr>
          <a:xfrm flipH="1" flipV="1">
            <a:off x="2411760" y="5127901"/>
            <a:ext cx="2642852" cy="346613"/>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2378466" y="2157663"/>
            <a:ext cx="6264696" cy="276999"/>
          </a:xfrm>
          <a:prstGeom prst="rect">
            <a:avLst/>
          </a:prstGeom>
          <a:noFill/>
        </p:spPr>
        <p:txBody>
          <a:bodyPr wrap="square" lIns="0" tIns="0" rIns="0" bIns="0" rtlCol="0">
            <a:spAutoFit/>
          </a:bodyPr>
          <a:lstStyle/>
          <a:p>
            <a:r>
              <a:rPr lang="nl-NL" dirty="0" smtClean="0"/>
              <a:t>WOZ-waarde - opstalwaarde = grondwaarde eigen grond</a:t>
            </a:r>
            <a:endParaRPr lang="nl-NL" dirty="0"/>
          </a:p>
        </p:txBody>
      </p:sp>
      <p:sp>
        <p:nvSpPr>
          <p:cNvPr id="18" name="Tekstvak 17"/>
          <p:cNvSpPr txBox="1"/>
          <p:nvPr/>
        </p:nvSpPr>
        <p:spPr>
          <a:xfrm>
            <a:off x="2339752" y="2559387"/>
            <a:ext cx="6264696" cy="276999"/>
          </a:xfrm>
          <a:prstGeom prst="rect">
            <a:avLst/>
          </a:prstGeom>
          <a:noFill/>
        </p:spPr>
        <p:txBody>
          <a:bodyPr wrap="square" lIns="0" tIns="0" rIns="0" bIns="0" rtlCol="0">
            <a:spAutoFit/>
          </a:bodyPr>
          <a:lstStyle/>
          <a:p>
            <a:r>
              <a:rPr lang="nl-NL" dirty="0" smtClean="0"/>
              <a:t> € 300.000         -  € 180.000       = € 120.000 </a:t>
            </a:r>
            <a:endParaRPr lang="nl-NL" dirty="0"/>
          </a:p>
        </p:txBody>
      </p:sp>
      <p:sp>
        <p:nvSpPr>
          <p:cNvPr id="21" name="Tekstvak 20"/>
          <p:cNvSpPr txBox="1"/>
          <p:nvPr/>
        </p:nvSpPr>
        <p:spPr>
          <a:xfrm>
            <a:off x="2411760" y="3153382"/>
            <a:ext cx="6552728" cy="384721"/>
          </a:xfrm>
          <a:prstGeom prst="rect">
            <a:avLst/>
          </a:prstGeom>
          <a:noFill/>
        </p:spPr>
        <p:txBody>
          <a:bodyPr wrap="square" lIns="0" tIns="0" rIns="0" bIns="0" rtlCol="0">
            <a:spAutoFit/>
          </a:bodyPr>
          <a:lstStyle/>
          <a:p>
            <a:r>
              <a:rPr lang="nl-NL" dirty="0" smtClean="0"/>
              <a:t>Grondwaarde eigen grond / WOZ-waarde </a:t>
            </a:r>
            <a:r>
              <a:rPr lang="nl-NL" sz="2500" b="1" dirty="0" smtClean="0"/>
              <a:t>= individuele quote</a:t>
            </a:r>
            <a:endParaRPr lang="nl-NL" sz="2500" b="1" dirty="0"/>
          </a:p>
        </p:txBody>
      </p:sp>
      <p:sp>
        <p:nvSpPr>
          <p:cNvPr id="22" name="Tekstvak 21"/>
          <p:cNvSpPr txBox="1"/>
          <p:nvPr/>
        </p:nvSpPr>
        <p:spPr>
          <a:xfrm>
            <a:off x="2394620" y="3526425"/>
            <a:ext cx="5688632" cy="384721"/>
          </a:xfrm>
          <a:prstGeom prst="rect">
            <a:avLst/>
          </a:prstGeom>
          <a:noFill/>
        </p:spPr>
        <p:txBody>
          <a:bodyPr wrap="square" lIns="0" tIns="0" rIns="0" bIns="0" rtlCol="0">
            <a:spAutoFit/>
          </a:bodyPr>
          <a:lstStyle/>
          <a:p>
            <a:r>
              <a:rPr lang="nl-NL" dirty="0" smtClean="0"/>
              <a:t>€ 120.000                                  / € 300.000          </a:t>
            </a:r>
            <a:r>
              <a:rPr lang="nl-NL" sz="2500" b="1" dirty="0" smtClean="0"/>
              <a:t>= 40%</a:t>
            </a:r>
            <a:endParaRPr lang="nl-NL" sz="2500" b="1" dirty="0"/>
          </a:p>
        </p:txBody>
      </p:sp>
      <p:sp>
        <p:nvSpPr>
          <p:cNvPr id="2" name="Tijdelijke aanduiding voor dianummer 1"/>
          <p:cNvSpPr>
            <a:spLocks noGrp="1"/>
          </p:cNvSpPr>
          <p:nvPr>
            <p:ph type="sldNum" sz="quarter" idx="12"/>
          </p:nvPr>
        </p:nvSpPr>
        <p:spPr/>
        <p:txBody>
          <a:bodyPr/>
          <a:lstStyle/>
          <a:p>
            <a:r>
              <a:rPr lang="nl-NL" dirty="0" smtClean="0"/>
              <a:t>| </a:t>
            </a:r>
            <a:fld id="{5A73F218-DCB0-4894-9B51-05C25669D534}" type="slidenum">
              <a:rPr lang="nl-NL" smtClean="0"/>
              <a:pPr/>
              <a:t>16</a:t>
            </a:fld>
            <a:endParaRPr lang="nl-NL" dirty="0"/>
          </a:p>
        </p:txBody>
      </p:sp>
    </p:spTree>
    <p:extLst>
      <p:ext uri="{BB962C8B-B14F-4D97-AF65-F5344CB8AC3E}">
        <p14:creationId xmlns:p14="http://schemas.microsoft.com/office/powerpoint/2010/main" val="11739144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a:spLocks noGrp="1"/>
          </p:cNvSpPr>
          <p:nvPr>
            <p:ph type="title"/>
          </p:nvPr>
        </p:nvSpPr>
        <p:spPr>
          <a:xfrm>
            <a:off x="755576" y="1124744"/>
            <a:ext cx="7596000" cy="538609"/>
          </a:xfrm>
          <a:prstGeom prst="rect">
            <a:avLst/>
          </a:prstGeom>
          <a:noFill/>
        </p:spPr>
        <p:txBody>
          <a:bodyPr wrap="square" lIns="0" tIns="0" rIns="0" bIns="0" rtlCol="0">
            <a:spAutoFit/>
          </a:bodyPr>
          <a:lstStyle/>
          <a:p>
            <a:r>
              <a:rPr lang="nl-NL" dirty="0"/>
              <a:t>BSQ – </a:t>
            </a:r>
            <a:r>
              <a:rPr lang="nl-NL" dirty="0" smtClean="0"/>
              <a:t>Buurtstraatquote</a:t>
            </a:r>
            <a:endParaRPr lang="nl-NL" dirty="0"/>
          </a:p>
        </p:txBody>
      </p:sp>
      <p:sp>
        <p:nvSpPr>
          <p:cNvPr id="5" name="Rechthoek 4"/>
          <p:cNvSpPr/>
          <p:nvPr/>
        </p:nvSpPr>
        <p:spPr>
          <a:xfrm>
            <a:off x="150392" y="5157193"/>
            <a:ext cx="3125464" cy="12961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Picture 2" descr="slide 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20782" y="2996998"/>
            <a:ext cx="955074" cy="31499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lid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84678" y="2825549"/>
            <a:ext cx="955074" cy="33214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lide 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4350" y="3153382"/>
            <a:ext cx="863435" cy="299358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p:cNvSpPr txBox="1"/>
          <p:nvPr/>
        </p:nvSpPr>
        <p:spPr>
          <a:xfrm>
            <a:off x="755576" y="5816297"/>
            <a:ext cx="432048" cy="276999"/>
          </a:xfrm>
          <a:prstGeom prst="rect">
            <a:avLst/>
          </a:prstGeom>
          <a:noFill/>
        </p:spPr>
        <p:txBody>
          <a:bodyPr wrap="square" lIns="0" tIns="0" rIns="0" bIns="0" rtlCol="0">
            <a:spAutoFit/>
          </a:bodyPr>
          <a:lstStyle/>
          <a:p>
            <a:r>
              <a:rPr lang="nl-NL" dirty="0" smtClean="0"/>
              <a:t>45%</a:t>
            </a:r>
            <a:endParaRPr lang="nl-NL" dirty="0"/>
          </a:p>
        </p:txBody>
      </p:sp>
      <p:sp>
        <p:nvSpPr>
          <p:cNvPr id="13" name="Tekstvak 12"/>
          <p:cNvSpPr txBox="1"/>
          <p:nvPr/>
        </p:nvSpPr>
        <p:spPr>
          <a:xfrm>
            <a:off x="1698564" y="5816297"/>
            <a:ext cx="713196" cy="276999"/>
          </a:xfrm>
          <a:prstGeom prst="rect">
            <a:avLst/>
          </a:prstGeom>
          <a:noFill/>
        </p:spPr>
        <p:txBody>
          <a:bodyPr wrap="square" lIns="0" tIns="0" rIns="0" bIns="0" rtlCol="0">
            <a:spAutoFit/>
          </a:bodyPr>
          <a:lstStyle/>
          <a:p>
            <a:r>
              <a:rPr lang="nl-NL" dirty="0" smtClean="0"/>
              <a:t>40%</a:t>
            </a:r>
            <a:endParaRPr lang="nl-NL" dirty="0"/>
          </a:p>
        </p:txBody>
      </p:sp>
      <p:sp>
        <p:nvSpPr>
          <p:cNvPr id="14" name="Tekstvak 13"/>
          <p:cNvSpPr txBox="1"/>
          <p:nvPr/>
        </p:nvSpPr>
        <p:spPr>
          <a:xfrm>
            <a:off x="2555776" y="5816297"/>
            <a:ext cx="576064" cy="276999"/>
          </a:xfrm>
          <a:prstGeom prst="rect">
            <a:avLst/>
          </a:prstGeom>
          <a:noFill/>
        </p:spPr>
        <p:txBody>
          <a:bodyPr wrap="square" lIns="0" tIns="0" rIns="0" bIns="0" rtlCol="0">
            <a:spAutoFit/>
          </a:bodyPr>
          <a:lstStyle/>
          <a:p>
            <a:r>
              <a:rPr lang="nl-NL" dirty="0" smtClean="0"/>
              <a:t>38%</a:t>
            </a:r>
            <a:endParaRPr lang="nl-NL" dirty="0"/>
          </a:p>
        </p:txBody>
      </p:sp>
      <p:sp>
        <p:nvSpPr>
          <p:cNvPr id="15" name="Tekstvak 14"/>
          <p:cNvSpPr txBox="1"/>
          <p:nvPr/>
        </p:nvSpPr>
        <p:spPr>
          <a:xfrm>
            <a:off x="960734" y="2348880"/>
            <a:ext cx="8352928" cy="276999"/>
          </a:xfrm>
          <a:prstGeom prst="rect">
            <a:avLst/>
          </a:prstGeom>
          <a:noFill/>
        </p:spPr>
        <p:txBody>
          <a:bodyPr wrap="square" lIns="0" tIns="0" rIns="0" bIns="0" rtlCol="0">
            <a:spAutoFit/>
          </a:bodyPr>
          <a:lstStyle/>
          <a:p>
            <a:r>
              <a:rPr lang="nl-NL" dirty="0" smtClean="0"/>
              <a:t>Alle individuele </a:t>
            </a:r>
            <a:r>
              <a:rPr lang="nl-NL" dirty="0" err="1" smtClean="0"/>
              <a:t>quotas</a:t>
            </a:r>
            <a:r>
              <a:rPr lang="nl-NL" dirty="0" smtClean="0"/>
              <a:t> van de buurtstraat samen</a:t>
            </a:r>
            <a:endParaRPr lang="nl-NL" dirty="0"/>
          </a:p>
        </p:txBody>
      </p:sp>
      <p:sp>
        <p:nvSpPr>
          <p:cNvPr id="16" name="Tekstvak 15"/>
          <p:cNvSpPr txBox="1"/>
          <p:nvPr/>
        </p:nvSpPr>
        <p:spPr>
          <a:xfrm>
            <a:off x="4258679" y="5274667"/>
            <a:ext cx="3960440" cy="553998"/>
          </a:xfrm>
          <a:prstGeom prst="rect">
            <a:avLst/>
          </a:prstGeom>
          <a:noFill/>
        </p:spPr>
        <p:txBody>
          <a:bodyPr wrap="square" lIns="0" tIns="0" rIns="0" bIns="0" rtlCol="0">
            <a:spAutoFit/>
          </a:bodyPr>
          <a:lstStyle/>
          <a:p>
            <a:r>
              <a:rPr lang="nl-NL" dirty="0" smtClean="0"/>
              <a:t>45% + 40% +38%</a:t>
            </a:r>
            <a:br>
              <a:rPr lang="nl-NL" dirty="0" smtClean="0"/>
            </a:br>
            <a:endParaRPr lang="nl-NL" dirty="0"/>
          </a:p>
        </p:txBody>
      </p:sp>
      <p:sp>
        <p:nvSpPr>
          <p:cNvPr id="18" name="Tekstvak 17"/>
          <p:cNvSpPr txBox="1"/>
          <p:nvPr/>
        </p:nvSpPr>
        <p:spPr>
          <a:xfrm>
            <a:off x="4427984" y="5672281"/>
            <a:ext cx="3960440" cy="276999"/>
          </a:xfrm>
          <a:prstGeom prst="rect">
            <a:avLst/>
          </a:prstGeom>
          <a:noFill/>
        </p:spPr>
        <p:txBody>
          <a:bodyPr wrap="square" lIns="0" tIns="0" rIns="0" bIns="0" rtlCol="0">
            <a:spAutoFit/>
          </a:bodyPr>
          <a:lstStyle/>
          <a:p>
            <a:r>
              <a:rPr lang="nl-NL" dirty="0" smtClean="0"/>
              <a:t>3 woningen</a:t>
            </a:r>
            <a:endParaRPr lang="nl-NL" dirty="0"/>
          </a:p>
        </p:txBody>
      </p:sp>
      <p:cxnSp>
        <p:nvCxnSpPr>
          <p:cNvPr id="20" name="Rechte verbindingslijn 19"/>
          <p:cNvCxnSpPr/>
          <p:nvPr/>
        </p:nvCxnSpPr>
        <p:spPr>
          <a:xfrm>
            <a:off x="4172998" y="5640329"/>
            <a:ext cx="178842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6057746" y="5409027"/>
            <a:ext cx="1512168" cy="384721"/>
          </a:xfrm>
          <a:prstGeom prst="rect">
            <a:avLst/>
          </a:prstGeom>
          <a:noFill/>
        </p:spPr>
        <p:txBody>
          <a:bodyPr wrap="square" lIns="0" tIns="0" rIns="0" bIns="0" rtlCol="0">
            <a:spAutoFit/>
          </a:bodyPr>
          <a:lstStyle/>
          <a:p>
            <a:r>
              <a:rPr lang="nl-NL" sz="2500" b="1" dirty="0" smtClean="0"/>
              <a:t>= 41%</a:t>
            </a:r>
            <a:endParaRPr lang="nl-NL" sz="2500" b="1" dirty="0"/>
          </a:p>
        </p:txBody>
      </p:sp>
      <p:sp>
        <p:nvSpPr>
          <p:cNvPr id="22" name="Tekstvak 21"/>
          <p:cNvSpPr txBox="1"/>
          <p:nvPr/>
        </p:nvSpPr>
        <p:spPr>
          <a:xfrm>
            <a:off x="1403648" y="2791961"/>
            <a:ext cx="3744416" cy="276999"/>
          </a:xfrm>
          <a:prstGeom prst="rect">
            <a:avLst/>
          </a:prstGeom>
          <a:noFill/>
        </p:spPr>
        <p:txBody>
          <a:bodyPr wrap="square" lIns="0" tIns="0" rIns="0" bIns="0" rtlCol="0">
            <a:spAutoFit/>
          </a:bodyPr>
          <a:lstStyle/>
          <a:p>
            <a:r>
              <a:rPr lang="nl-NL" dirty="0" smtClean="0"/>
              <a:t>het </a:t>
            </a:r>
            <a:r>
              <a:rPr lang="nl-NL" dirty="0"/>
              <a:t>aantal </a:t>
            </a:r>
            <a:r>
              <a:rPr lang="nl-NL" dirty="0" smtClean="0"/>
              <a:t>woningen in de buurtstraat</a:t>
            </a:r>
            <a:endParaRPr lang="nl-NL" dirty="0"/>
          </a:p>
        </p:txBody>
      </p:sp>
      <p:cxnSp>
        <p:nvCxnSpPr>
          <p:cNvPr id="23" name="Rechte verbindingslijn 22"/>
          <p:cNvCxnSpPr/>
          <p:nvPr/>
        </p:nvCxnSpPr>
        <p:spPr>
          <a:xfrm>
            <a:off x="971600" y="2708920"/>
            <a:ext cx="446449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vak 24"/>
          <p:cNvSpPr txBox="1"/>
          <p:nvPr/>
        </p:nvSpPr>
        <p:spPr>
          <a:xfrm>
            <a:off x="5673427" y="2492896"/>
            <a:ext cx="2931021" cy="384721"/>
          </a:xfrm>
          <a:prstGeom prst="rect">
            <a:avLst/>
          </a:prstGeom>
          <a:noFill/>
        </p:spPr>
        <p:txBody>
          <a:bodyPr wrap="square" lIns="0" tIns="0" rIns="0" bIns="0" rtlCol="0">
            <a:spAutoFit/>
          </a:bodyPr>
          <a:lstStyle/>
          <a:p>
            <a:r>
              <a:rPr lang="nl-NL" sz="2500" b="1" dirty="0" smtClean="0"/>
              <a:t>= Buurtstraatquote</a:t>
            </a:r>
            <a:endParaRPr lang="nl-NL" sz="2500" b="1" dirty="0"/>
          </a:p>
        </p:txBody>
      </p:sp>
      <p:sp>
        <p:nvSpPr>
          <p:cNvPr id="2" name="Tijdelijke aanduiding voor dianummer 1"/>
          <p:cNvSpPr>
            <a:spLocks noGrp="1"/>
          </p:cNvSpPr>
          <p:nvPr>
            <p:ph type="sldNum" sz="quarter" idx="12"/>
          </p:nvPr>
        </p:nvSpPr>
        <p:spPr/>
        <p:txBody>
          <a:bodyPr/>
          <a:lstStyle/>
          <a:p>
            <a:r>
              <a:rPr lang="nl-NL" smtClean="0"/>
              <a:t>| </a:t>
            </a:r>
            <a:fld id="{5A73F218-DCB0-4894-9B51-05C25669D534}" type="slidenum">
              <a:rPr lang="nl-NL" smtClean="0"/>
              <a:pPr/>
              <a:t>17</a:t>
            </a:fld>
            <a:endParaRPr lang="nl-NL" dirty="0"/>
          </a:p>
        </p:txBody>
      </p:sp>
    </p:spTree>
    <p:extLst>
      <p:ext uri="{BB962C8B-B14F-4D97-AF65-F5344CB8AC3E}">
        <p14:creationId xmlns:p14="http://schemas.microsoft.com/office/powerpoint/2010/main" val="41111987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412776"/>
            <a:ext cx="7596000" cy="675006"/>
          </a:xfrm>
        </p:spPr>
        <p:txBody>
          <a:bodyPr/>
          <a:lstStyle/>
          <a:p>
            <a:r>
              <a:rPr lang="nl-NL" dirty="0" smtClean="0"/>
              <a:t> Betalingsvormen afkoop</a:t>
            </a:r>
            <a:endParaRPr lang="nl-NL"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0232" y="0"/>
            <a:ext cx="2389111" cy="208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2933884" y="2996952"/>
            <a:ext cx="1728192" cy="430887"/>
          </a:xfrm>
          <a:prstGeom prst="rect">
            <a:avLst/>
          </a:prstGeom>
          <a:noFill/>
        </p:spPr>
        <p:txBody>
          <a:bodyPr wrap="square" lIns="0" tIns="0" rIns="0" bIns="0" rtlCol="0">
            <a:spAutoFit/>
          </a:bodyPr>
          <a:lstStyle/>
          <a:p>
            <a:r>
              <a:rPr lang="nl-NL" sz="1400" b="1" dirty="0" smtClean="0"/>
              <a:t>Wat kiest erfpachter </a:t>
            </a:r>
            <a:br>
              <a:rPr lang="nl-NL" sz="1400" b="1" dirty="0" smtClean="0"/>
            </a:br>
            <a:r>
              <a:rPr lang="nl-NL" sz="1400" b="1" dirty="0" smtClean="0"/>
              <a:t>bij overstap?</a:t>
            </a:r>
            <a:endParaRPr lang="nl-NL" sz="1400" b="1" dirty="0"/>
          </a:p>
        </p:txBody>
      </p:sp>
      <p:sp>
        <p:nvSpPr>
          <p:cNvPr id="8" name="Tekstvak 7"/>
          <p:cNvSpPr txBox="1"/>
          <p:nvPr/>
        </p:nvSpPr>
        <p:spPr>
          <a:xfrm flipH="1">
            <a:off x="5220072" y="2996951"/>
            <a:ext cx="2232248" cy="430887"/>
          </a:xfrm>
          <a:prstGeom prst="rect">
            <a:avLst/>
          </a:prstGeom>
          <a:noFill/>
        </p:spPr>
        <p:txBody>
          <a:bodyPr wrap="square" lIns="0" tIns="0" rIns="0" bIns="0" rtlCol="0">
            <a:spAutoFit/>
          </a:bodyPr>
          <a:lstStyle/>
          <a:p>
            <a:r>
              <a:rPr lang="nl-NL" sz="1400" b="1" dirty="0" smtClean="0"/>
              <a:t>Hoe wordt de keuze financieel afgehandeld? </a:t>
            </a:r>
            <a:endParaRPr lang="nl-NL" sz="1400" b="1"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1860" y="3573016"/>
            <a:ext cx="8600431" cy="203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r>
              <a:rPr lang="nl-NL" smtClean="0"/>
              <a:t>| </a:t>
            </a:r>
            <a:fld id="{5A73F218-DCB0-4894-9B51-05C25669D534}" type="slidenum">
              <a:rPr lang="nl-NL" smtClean="0"/>
              <a:pPr/>
              <a:t>18</a:t>
            </a:fld>
            <a:endParaRPr lang="nl-NL" dirty="0"/>
          </a:p>
        </p:txBody>
      </p:sp>
    </p:spTree>
    <p:extLst>
      <p:ext uri="{BB962C8B-B14F-4D97-AF65-F5344CB8AC3E}">
        <p14:creationId xmlns:p14="http://schemas.microsoft.com/office/powerpoint/2010/main" val="37263161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Betalingsvormen jaarlijkse canon</a:t>
            </a:r>
            <a:endParaRPr lang="nl-NL" dirty="0"/>
          </a:p>
        </p:txBody>
      </p:sp>
      <p:sp>
        <p:nvSpPr>
          <p:cNvPr id="3" name="Tijdelijke aanduiding voor inhoud 2"/>
          <p:cNvSpPr>
            <a:spLocks noGrp="1"/>
          </p:cNvSpPr>
          <p:nvPr>
            <p:ph idx="1"/>
          </p:nvPr>
        </p:nvSpPr>
        <p:spPr/>
        <p:txBody>
          <a:bodyPr/>
          <a:lstStyle/>
          <a:p>
            <a:endParaRPr lang="nl-NL"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3284984"/>
            <a:ext cx="8430425"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r>
              <a:rPr lang="nl-NL" dirty="0" smtClean="0"/>
              <a:t>| </a:t>
            </a:r>
            <a:fld id="{5A73F218-DCB0-4894-9B51-05C25669D534}" type="slidenum">
              <a:rPr lang="nl-NL" smtClean="0"/>
              <a:pPr/>
              <a:t>19</a:t>
            </a:fld>
            <a:endParaRPr lang="nl-NL" dirty="0"/>
          </a:p>
        </p:txBody>
      </p:sp>
    </p:spTree>
    <p:extLst>
      <p:ext uri="{BB962C8B-B14F-4D97-AF65-F5344CB8AC3E}">
        <p14:creationId xmlns:p14="http://schemas.microsoft.com/office/powerpoint/2010/main" val="28282397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a:t>
            </a:r>
            <a:endParaRPr lang="nl-NL" dirty="0"/>
          </a:p>
        </p:txBody>
      </p:sp>
      <p:sp>
        <p:nvSpPr>
          <p:cNvPr id="3" name="Tijdelijke aanduiding voor inhoud 2"/>
          <p:cNvSpPr>
            <a:spLocks noGrp="1"/>
          </p:cNvSpPr>
          <p:nvPr>
            <p:ph idx="1"/>
          </p:nvPr>
        </p:nvSpPr>
        <p:spPr>
          <a:xfrm>
            <a:off x="755576" y="3068960"/>
            <a:ext cx="8010000" cy="2787175"/>
          </a:xfrm>
        </p:spPr>
        <p:txBody>
          <a:bodyPr/>
          <a:lstStyle/>
          <a:p>
            <a:pPr>
              <a:buFont typeface="Wingdings" panose="05000000000000000000" pitchFamily="2" charset="2"/>
              <a:buChar char="§"/>
            </a:pPr>
            <a:r>
              <a:rPr lang="nl-NL" dirty="0" smtClean="0"/>
              <a:t>Terugblik inspraakperiode</a:t>
            </a:r>
          </a:p>
          <a:p>
            <a:pPr>
              <a:buFont typeface="Wingdings" panose="05000000000000000000" pitchFamily="2" charset="2"/>
              <a:buChar char="§"/>
            </a:pPr>
            <a:r>
              <a:rPr lang="nl-NL" dirty="0" smtClean="0"/>
              <a:t>Wat is erfpacht?</a:t>
            </a:r>
          </a:p>
          <a:p>
            <a:pPr>
              <a:buFont typeface="Wingdings" panose="05000000000000000000" pitchFamily="2" charset="2"/>
              <a:buChar char="§"/>
            </a:pPr>
            <a:r>
              <a:rPr lang="nl-NL" dirty="0" smtClean="0"/>
              <a:t>Wie kunnen er overstappen?</a:t>
            </a:r>
          </a:p>
          <a:p>
            <a:pPr>
              <a:buFont typeface="Wingdings" panose="05000000000000000000" pitchFamily="2" charset="2"/>
              <a:buChar char="§"/>
            </a:pPr>
            <a:r>
              <a:rPr lang="nl-NL" dirty="0" smtClean="0"/>
              <a:t>Hoe werkt het overstappen?</a:t>
            </a:r>
          </a:p>
          <a:p>
            <a:pPr>
              <a:buFont typeface="Wingdings" panose="05000000000000000000" pitchFamily="2" charset="2"/>
              <a:buChar char="§"/>
            </a:pPr>
            <a:r>
              <a:rPr lang="nl-NL" dirty="0" smtClean="0"/>
              <a:t>Wijzigingen na overstap</a:t>
            </a:r>
            <a:br>
              <a:rPr lang="nl-NL" dirty="0" smtClean="0"/>
            </a:br>
            <a:endParaRPr lang="nl-NL" dirty="0" smtClean="0"/>
          </a:p>
          <a:p>
            <a:pPr marL="0" indent="0">
              <a:buNone/>
            </a:pPr>
            <a:endParaRPr lang="nl-NL" dirty="0"/>
          </a:p>
        </p:txBody>
      </p:sp>
      <p:pic>
        <p:nvPicPr>
          <p:cNvPr id="4" name="Picture 2" descr="G:\OGA\G-OGA-UITWISSEL\Seline\Communicatie VES\Plaatjes VES januari 2017\GEO42-5_banner_[940x264]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92080" y="4289898"/>
            <a:ext cx="3851920" cy="2568102"/>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r>
              <a:rPr lang="nl-NL" dirty="0" smtClean="0"/>
              <a:t>| </a:t>
            </a:r>
            <a:fld id="{5A73F218-DCB0-4894-9B51-05C25669D534}" type="slidenum">
              <a:rPr lang="nl-NL" smtClean="0"/>
              <a:pPr/>
              <a:t>2</a:t>
            </a:fld>
            <a:endParaRPr lang="nl-NL" dirty="0"/>
          </a:p>
        </p:txBody>
      </p:sp>
    </p:spTree>
    <p:extLst>
      <p:ext uri="{BB962C8B-B14F-4D97-AF65-F5344CB8AC3E}">
        <p14:creationId xmlns:p14="http://schemas.microsoft.com/office/powerpoint/2010/main" val="32480981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Is overstapaanbod redelijk?</a:t>
            </a:r>
            <a:endParaRPr lang="nl-NL" dirty="0"/>
          </a:p>
        </p:txBody>
      </p:sp>
      <p:sp>
        <p:nvSpPr>
          <p:cNvPr id="3" name="Tijdelijke aanduiding voor inhoud 2"/>
          <p:cNvSpPr>
            <a:spLocks noGrp="1"/>
          </p:cNvSpPr>
          <p:nvPr>
            <p:ph idx="1"/>
          </p:nvPr>
        </p:nvSpPr>
        <p:spPr>
          <a:xfrm>
            <a:off x="4716015" y="3140968"/>
            <a:ext cx="4032449" cy="3297777"/>
          </a:xfrm>
        </p:spPr>
        <p:txBody>
          <a:bodyPr/>
          <a:lstStyle/>
          <a:p>
            <a:r>
              <a:rPr lang="nl-NL" dirty="0"/>
              <a:t>E</a:t>
            </a:r>
            <a:r>
              <a:rPr lang="nl-NL" dirty="0" smtClean="0"/>
              <a:t>rfpachters die voor 2020 tussentijds </a:t>
            </a:r>
            <a:r>
              <a:rPr lang="nl-NL" dirty="0"/>
              <a:t>overstappen </a:t>
            </a:r>
            <a:r>
              <a:rPr lang="nl-NL" dirty="0" smtClean="0"/>
              <a:t>zijn op </a:t>
            </a:r>
            <a:r>
              <a:rPr lang="nl-NL" dirty="0"/>
              <a:t>de lange termijn gemiddeld genomen voordeliger uit </a:t>
            </a:r>
            <a:r>
              <a:rPr lang="nl-NL" dirty="0" smtClean="0"/>
              <a:t>vanwege:</a:t>
            </a:r>
            <a:br>
              <a:rPr lang="nl-NL" dirty="0" smtClean="0"/>
            </a:br>
            <a:r>
              <a:rPr lang="nl-NL" dirty="0" smtClean="0"/>
              <a:t>- relatief lage WOZ van 2014/2015</a:t>
            </a:r>
            <a:br>
              <a:rPr lang="nl-NL" dirty="0" smtClean="0"/>
            </a:br>
            <a:r>
              <a:rPr lang="nl-NL" dirty="0" smtClean="0"/>
              <a:t>- lage canonpercentage 2,39%</a:t>
            </a:r>
            <a:r>
              <a:rPr lang="nl-NL" dirty="0"/>
              <a:t/>
            </a:r>
            <a:br>
              <a:rPr lang="nl-NL" dirty="0"/>
            </a:br>
            <a:r>
              <a:rPr lang="nl-NL" dirty="0" smtClean="0"/>
              <a:t>- overstappremie van 25%</a:t>
            </a: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2924944"/>
            <a:ext cx="3672408" cy="334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r>
              <a:rPr lang="nl-NL" dirty="0" smtClean="0"/>
              <a:t>| </a:t>
            </a:r>
            <a:fld id="{5A73F218-DCB0-4894-9B51-05C25669D534}" type="slidenum">
              <a:rPr lang="nl-NL" smtClean="0"/>
              <a:pPr/>
              <a:t>20</a:t>
            </a:fld>
            <a:endParaRPr lang="nl-NL" dirty="0"/>
          </a:p>
        </p:txBody>
      </p:sp>
    </p:spTree>
    <p:extLst>
      <p:ext uri="{BB962C8B-B14F-4D97-AF65-F5344CB8AC3E}">
        <p14:creationId xmlns:p14="http://schemas.microsoft.com/office/powerpoint/2010/main" val="23237512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Praktische zaken bij overstap</a:t>
            </a:r>
            <a:endParaRPr lang="nl-NL" dirty="0"/>
          </a:p>
        </p:txBody>
      </p:sp>
      <p:sp>
        <p:nvSpPr>
          <p:cNvPr id="3" name="Tijdelijke aanduiding voor inhoud 2"/>
          <p:cNvSpPr>
            <a:spLocks noGrp="1"/>
          </p:cNvSpPr>
          <p:nvPr>
            <p:ph idx="1"/>
          </p:nvPr>
        </p:nvSpPr>
        <p:spPr>
          <a:xfrm>
            <a:off x="4716016" y="3068960"/>
            <a:ext cx="4032449" cy="3301803"/>
          </a:xfrm>
        </p:spPr>
        <p:txBody>
          <a:bodyPr/>
          <a:lstStyle/>
          <a:p>
            <a:pPr marL="0" indent="0">
              <a:buNone/>
            </a:pPr>
            <a:endParaRPr lang="nl-NL" sz="800" dirty="0" smtClean="0"/>
          </a:p>
          <a:p>
            <a:r>
              <a:rPr lang="nl-NL" dirty="0" smtClean="0"/>
              <a:t>Standaardprocedure is aanvraag voor overstappen via het Overstapportaal.</a:t>
            </a:r>
          </a:p>
          <a:p>
            <a:r>
              <a:rPr lang="nl-NL" dirty="0" smtClean="0"/>
              <a:t>Erfpachters met meer </a:t>
            </a:r>
            <a:r>
              <a:rPr lang="nl-NL" smtClean="0"/>
              <a:t>dan 10 </a:t>
            </a:r>
            <a:r>
              <a:rPr lang="nl-NL" dirty="0" smtClean="0"/>
              <a:t>rechten kunnen aanvraag per mail doen</a:t>
            </a:r>
            <a:endParaRPr lang="nl-NL" dirty="0"/>
          </a:p>
          <a:p>
            <a:r>
              <a:rPr lang="nl-NL" dirty="0" smtClean="0"/>
              <a:t>Aktekosten voor rekening erfpachter</a:t>
            </a:r>
          </a:p>
          <a:p>
            <a:pPr marL="0" indent="0">
              <a:buNone/>
            </a:pPr>
            <a:endParaRPr lang="nl-NL" sz="8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0815" y="3361184"/>
            <a:ext cx="35337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r>
              <a:rPr lang="nl-NL" dirty="0" smtClean="0"/>
              <a:t>| </a:t>
            </a:r>
            <a:fld id="{5A73F218-DCB0-4894-9B51-05C25669D534}" type="slidenum">
              <a:rPr lang="nl-NL" smtClean="0"/>
              <a:pPr/>
              <a:t>21</a:t>
            </a:fld>
            <a:endParaRPr lang="nl-NL" dirty="0"/>
          </a:p>
        </p:txBody>
      </p:sp>
    </p:spTree>
    <p:extLst>
      <p:ext uri="{BB962C8B-B14F-4D97-AF65-F5344CB8AC3E}">
        <p14:creationId xmlns:p14="http://schemas.microsoft.com/office/powerpoint/2010/main" val="38776939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r>
              <a:rPr lang="nl-NL" dirty="0" smtClean="0"/>
              <a:t>| </a:t>
            </a:r>
            <a:fld id="{5A73F218-DCB0-4894-9B51-05C25669D534}" type="slidenum">
              <a:rPr lang="nl-NL" smtClean="0"/>
              <a:pPr/>
              <a:t>22</a:t>
            </a:fld>
            <a:endParaRPr lang="nl-NL"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600" y="188640"/>
            <a:ext cx="7639050" cy="644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8605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b="1" dirty="0" smtClean="0"/>
              <a:t>Vragen?</a:t>
            </a:r>
            <a:endParaRPr lang="nl-NL" dirty="0"/>
          </a:p>
          <a:p>
            <a:endParaRPr lang="nl-NL" sz="2800" b="1" dirty="0" smtClean="0"/>
          </a:p>
          <a:p>
            <a:r>
              <a:rPr lang="nl-NL" sz="2800" b="1" dirty="0" smtClean="0"/>
              <a:t>Mail</a:t>
            </a:r>
            <a:r>
              <a:rPr lang="nl-NL" sz="2800" b="1" dirty="0"/>
              <a:t>: </a:t>
            </a:r>
            <a:r>
              <a:rPr lang="nl-NL" sz="2800" b="1" u="sng" dirty="0">
                <a:solidFill>
                  <a:schemeClr val="tx2"/>
                </a:solidFill>
              </a:rPr>
              <a:t>overstaperfpacht@amsterdam.nl </a:t>
            </a:r>
            <a:r>
              <a:rPr lang="nl-NL" sz="2800" b="1" dirty="0"/>
              <a:t>Telefoon: 14 020 </a:t>
            </a:r>
          </a:p>
        </p:txBody>
      </p:sp>
    </p:spTree>
    <p:extLst>
      <p:ext uri="{BB962C8B-B14F-4D97-AF65-F5344CB8AC3E}">
        <p14:creationId xmlns:p14="http://schemas.microsoft.com/office/powerpoint/2010/main" val="31127073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FF0000"/>
                </a:solidFill>
              </a:rPr>
              <a:t>Terugblik:</a:t>
            </a:r>
            <a:br>
              <a:rPr lang="nl-NL" dirty="0" smtClean="0">
                <a:solidFill>
                  <a:srgbClr val="FF0000"/>
                </a:solidFill>
              </a:rPr>
            </a:br>
            <a:r>
              <a:rPr lang="nl-NL" dirty="0" smtClean="0">
                <a:solidFill>
                  <a:srgbClr val="FF0000"/>
                </a:solidFill>
              </a:rPr>
              <a:t>Inspraakperiode</a:t>
            </a:r>
            <a:endParaRPr lang="nl-NL" dirty="0"/>
          </a:p>
        </p:txBody>
      </p:sp>
      <p:sp>
        <p:nvSpPr>
          <p:cNvPr id="3" name="Tijdelijke aanduiding voor inhoud 2"/>
          <p:cNvSpPr>
            <a:spLocks noGrp="1"/>
          </p:cNvSpPr>
          <p:nvPr>
            <p:ph idx="1"/>
          </p:nvPr>
        </p:nvSpPr>
        <p:spPr>
          <a:xfrm>
            <a:off x="781563" y="3367563"/>
            <a:ext cx="3718429" cy="2787175"/>
          </a:xfrm>
        </p:spPr>
        <p:txBody>
          <a:bodyPr/>
          <a:lstStyle/>
          <a:p>
            <a:r>
              <a:rPr lang="nl-NL" sz="2400" dirty="0">
                <a:solidFill>
                  <a:srgbClr val="002060"/>
                </a:solidFill>
              </a:rPr>
              <a:t>09 </a:t>
            </a:r>
            <a:r>
              <a:rPr lang="nl-NL" sz="2400" dirty="0" smtClean="0">
                <a:solidFill>
                  <a:srgbClr val="002060"/>
                </a:solidFill>
              </a:rPr>
              <a:t>jan. - 19 feb. 2017</a:t>
            </a:r>
          </a:p>
          <a:p>
            <a:r>
              <a:rPr lang="nl-NL" dirty="0"/>
              <a:t>6.930 insprekers</a:t>
            </a:r>
          </a:p>
          <a:p>
            <a:r>
              <a:rPr lang="nl-NL" dirty="0" smtClean="0"/>
              <a:t>Wijzigingen:</a:t>
            </a:r>
          </a:p>
          <a:p>
            <a:pPr lvl="1"/>
            <a:r>
              <a:rPr lang="nl-NL" dirty="0" smtClean="0"/>
              <a:t>Gunstige parameters</a:t>
            </a:r>
          </a:p>
          <a:p>
            <a:pPr lvl="1"/>
            <a:r>
              <a:rPr lang="nl-NL" dirty="0" smtClean="0"/>
              <a:t>BSQ van 28% naar 21%</a:t>
            </a:r>
          </a:p>
          <a:p>
            <a:pPr lvl="1"/>
            <a:r>
              <a:rPr lang="nl-NL" dirty="0"/>
              <a:t>Meer overstaptijd</a:t>
            </a:r>
          </a:p>
          <a:p>
            <a:pPr lvl="1"/>
            <a:endParaRPr lang="nl-NL" dirty="0" smtClean="0"/>
          </a:p>
        </p:txBody>
      </p:sp>
      <p:sp>
        <p:nvSpPr>
          <p:cNvPr id="6" name="Tijdelijke aanduiding voor dianummer 5"/>
          <p:cNvSpPr>
            <a:spLocks noGrp="1"/>
          </p:cNvSpPr>
          <p:nvPr>
            <p:ph type="sldNum" sz="quarter" idx="12"/>
          </p:nvPr>
        </p:nvSpPr>
        <p:spPr/>
        <p:txBody>
          <a:bodyPr/>
          <a:lstStyle/>
          <a:p>
            <a:fld id="{3CF59717-444A-4125-9DEC-66C5F990B740}" type="slidenum">
              <a:rPr lang="nl-NL" smtClean="0"/>
              <a:t>3</a:t>
            </a:fld>
            <a:endParaRPr lang="nl-NL"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60543">
            <a:off x="5824110" y="1594006"/>
            <a:ext cx="3147216" cy="319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4278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FF0000"/>
                </a:solidFill>
              </a:rPr>
              <a:t>Terugblik: </a:t>
            </a:r>
            <a:r>
              <a:rPr lang="nl-NL" dirty="0" smtClean="0">
                <a:solidFill>
                  <a:srgbClr val="FF0000"/>
                </a:solidFill>
              </a:rPr>
              <a:t/>
            </a:r>
            <a:br>
              <a:rPr lang="nl-NL" dirty="0" smtClean="0">
                <a:solidFill>
                  <a:srgbClr val="FF0000"/>
                </a:solidFill>
              </a:rPr>
            </a:br>
            <a:r>
              <a:rPr lang="nl-NL" dirty="0" smtClean="0"/>
              <a:t>De </a:t>
            </a:r>
            <a:r>
              <a:rPr lang="nl-NL" dirty="0"/>
              <a:t>besluiten van 28 </a:t>
            </a:r>
            <a:r>
              <a:rPr lang="nl-NL" dirty="0" smtClean="0"/>
              <a:t>juni 2017</a:t>
            </a:r>
            <a:endParaRPr lang="nl-NL" dirty="0"/>
          </a:p>
        </p:txBody>
      </p:sp>
      <p:sp>
        <p:nvSpPr>
          <p:cNvPr id="5" name="Tijdelijke aanduiding voor inhoud 4"/>
          <p:cNvSpPr>
            <a:spLocks noGrp="1"/>
          </p:cNvSpPr>
          <p:nvPr>
            <p:ph idx="1"/>
          </p:nvPr>
        </p:nvSpPr>
        <p:spPr>
          <a:xfrm>
            <a:off x="683568" y="3284984"/>
            <a:ext cx="8010000" cy="2787175"/>
          </a:xfrm>
        </p:spPr>
        <p:txBody>
          <a:bodyPr/>
          <a:lstStyle/>
          <a:p>
            <a:r>
              <a:rPr lang="nl-NL" dirty="0" smtClean="0"/>
              <a:t>Overstapregeling</a:t>
            </a:r>
          </a:p>
          <a:p>
            <a:pPr marL="0" indent="0">
              <a:buNone/>
            </a:pPr>
            <a:r>
              <a:rPr lang="nl-NL" dirty="0" smtClean="0"/>
              <a:t> </a:t>
            </a:r>
            <a:endParaRPr lang="nl-NL" dirty="0"/>
          </a:p>
          <a:p>
            <a:r>
              <a:rPr lang="nl-NL" dirty="0" smtClean="0"/>
              <a:t>Beleid grondwaardebepaling</a:t>
            </a:r>
          </a:p>
          <a:p>
            <a:pPr marL="0" indent="0">
              <a:buNone/>
            </a:pPr>
            <a:endParaRPr lang="nl-NL" dirty="0" smtClean="0"/>
          </a:p>
          <a:p>
            <a:r>
              <a:rPr lang="nl-NL" dirty="0" smtClean="0"/>
              <a:t>Aanvullend erfpachtbeleid voor bestaande erfpachtrechten (ingegaan per 1 januari 2018) </a:t>
            </a:r>
          </a:p>
          <a:p>
            <a:pPr marL="0" indent="0">
              <a:buNone/>
            </a:pPr>
            <a:endParaRPr lang="nl-NL" dirty="0" smtClean="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675719">
            <a:off x="6187767" y="248323"/>
            <a:ext cx="2775220" cy="235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r>
              <a:rPr lang="nl-NL" dirty="0" smtClean="0"/>
              <a:t>| </a:t>
            </a:r>
            <a:fld id="{5A73F218-DCB0-4894-9B51-05C25669D534}" type="slidenum">
              <a:rPr lang="nl-NL" smtClean="0"/>
              <a:pPr/>
              <a:t>4</a:t>
            </a:fld>
            <a:endParaRPr lang="nl-NL" dirty="0"/>
          </a:p>
        </p:txBody>
      </p:sp>
    </p:spTree>
    <p:extLst>
      <p:ext uri="{BB962C8B-B14F-4D97-AF65-F5344CB8AC3E}">
        <p14:creationId xmlns:p14="http://schemas.microsoft.com/office/powerpoint/2010/main" val="39528251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erfpacht?</a:t>
            </a:r>
            <a:endParaRPr lang="nl-NL"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9623" y="2780928"/>
            <a:ext cx="4818881" cy="3829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jdelijke aanduiding voor inhoud 4"/>
          <p:cNvSpPr>
            <a:spLocks noGrp="1"/>
          </p:cNvSpPr>
          <p:nvPr>
            <p:ph idx="1"/>
          </p:nvPr>
        </p:nvSpPr>
        <p:spPr>
          <a:xfrm>
            <a:off x="755576" y="2851337"/>
            <a:ext cx="8010000" cy="2787175"/>
          </a:xfrm>
        </p:spPr>
        <p:txBody>
          <a:bodyPr/>
          <a:lstStyle/>
          <a:p>
            <a:r>
              <a:rPr lang="nl-NL" dirty="0" smtClean="0"/>
              <a:t>Erfpacht is zakelijk recht</a:t>
            </a:r>
          </a:p>
          <a:p>
            <a:endParaRPr lang="nl-NL" dirty="0" smtClean="0"/>
          </a:p>
          <a:p>
            <a:r>
              <a:rPr lang="nl-NL" dirty="0" smtClean="0"/>
              <a:t>Grond is van de gemeente</a:t>
            </a:r>
          </a:p>
          <a:p>
            <a:endParaRPr lang="nl-NL" dirty="0"/>
          </a:p>
          <a:p>
            <a:r>
              <a:rPr lang="nl-NL" dirty="0" smtClean="0"/>
              <a:t>Vergoeding is </a:t>
            </a:r>
            <a:r>
              <a:rPr lang="nl-NL" dirty="0"/>
              <a:t>jaarlijkse </a:t>
            </a:r>
          </a:p>
          <a:p>
            <a:pPr marL="0" indent="0">
              <a:buNone/>
            </a:pPr>
            <a:r>
              <a:rPr lang="nl-NL" dirty="0" smtClean="0"/>
              <a:t>canon </a:t>
            </a:r>
            <a:r>
              <a:rPr lang="nl-NL" dirty="0"/>
              <a:t>of alle canonbedragen </a:t>
            </a:r>
          </a:p>
          <a:p>
            <a:pPr marL="0" indent="0">
              <a:buNone/>
            </a:pPr>
            <a:r>
              <a:rPr lang="nl-NL" dirty="0"/>
              <a:t>in 1 keer </a:t>
            </a:r>
            <a:r>
              <a:rPr lang="nl-NL" dirty="0" smtClean="0"/>
              <a:t>afkopen</a:t>
            </a:r>
          </a:p>
          <a:p>
            <a:pPr marL="0" indent="0">
              <a:buNone/>
            </a:pPr>
            <a:r>
              <a:rPr lang="nl-NL" dirty="0" smtClean="0"/>
              <a:t> </a:t>
            </a:r>
            <a:endParaRPr lang="nl-NL" dirty="0"/>
          </a:p>
          <a:p>
            <a:endParaRPr lang="nl-NL" dirty="0"/>
          </a:p>
          <a:p>
            <a:pPr marL="0" indent="0">
              <a:buNone/>
            </a:pPr>
            <a:endParaRPr lang="nl-NL" dirty="0" smtClean="0"/>
          </a:p>
          <a:p>
            <a:pPr marL="0" indent="0">
              <a:buNone/>
            </a:pPr>
            <a:endParaRPr lang="nl-NL" dirty="0"/>
          </a:p>
          <a:p>
            <a:pPr>
              <a:buFont typeface="Wingdings" panose="05000000000000000000" pitchFamily="2" charset="2"/>
              <a:buChar char="§"/>
            </a:pPr>
            <a:endParaRPr lang="nl-NL" dirty="0"/>
          </a:p>
        </p:txBody>
      </p:sp>
      <p:sp>
        <p:nvSpPr>
          <p:cNvPr id="3" name="Tijdelijke aanduiding voor dianummer 2"/>
          <p:cNvSpPr>
            <a:spLocks noGrp="1"/>
          </p:cNvSpPr>
          <p:nvPr>
            <p:ph type="sldNum" sz="quarter" idx="12"/>
          </p:nvPr>
        </p:nvSpPr>
        <p:spPr/>
        <p:txBody>
          <a:bodyPr/>
          <a:lstStyle/>
          <a:p>
            <a:r>
              <a:rPr lang="nl-NL" dirty="0" smtClean="0"/>
              <a:t>| </a:t>
            </a:r>
            <a:fld id="{5A73F218-DCB0-4894-9B51-05C25669D534}" type="slidenum">
              <a:rPr lang="nl-NL" smtClean="0"/>
              <a:pPr/>
              <a:t>5</a:t>
            </a:fld>
            <a:endParaRPr lang="nl-NL" dirty="0"/>
          </a:p>
        </p:txBody>
      </p:sp>
    </p:spTree>
    <p:extLst>
      <p:ext uri="{BB962C8B-B14F-4D97-AF65-F5344CB8AC3E}">
        <p14:creationId xmlns:p14="http://schemas.microsoft.com/office/powerpoint/2010/main" val="11217042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1971" y="1628800"/>
            <a:ext cx="8010000" cy="1143000"/>
          </a:xfrm>
        </p:spPr>
        <p:txBody>
          <a:bodyPr/>
          <a:lstStyle/>
          <a:p>
            <a:r>
              <a:rPr lang="nl-NL" dirty="0" smtClean="0"/>
              <a:t>Wat is voortdurende erfpacht?</a:t>
            </a:r>
            <a:endParaRPr lang="nl-NL" dirty="0"/>
          </a:p>
        </p:txBody>
      </p:sp>
      <p:pic>
        <p:nvPicPr>
          <p:cNvPr id="1026" name="Picture 2" descr="G:\OGA\G-OGA-UITWISSEL\Seline\Communicatie VES\Nu.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9632" y="2295831"/>
            <a:ext cx="5760640" cy="4574137"/>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1691680" y="2492896"/>
            <a:ext cx="79208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p:cNvSpPr/>
          <p:nvPr/>
        </p:nvSpPr>
        <p:spPr>
          <a:xfrm>
            <a:off x="1691680" y="2492896"/>
            <a:ext cx="79208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dianummer 2"/>
          <p:cNvSpPr>
            <a:spLocks noGrp="1"/>
          </p:cNvSpPr>
          <p:nvPr>
            <p:ph type="sldNum" sz="quarter" idx="12"/>
          </p:nvPr>
        </p:nvSpPr>
        <p:spPr/>
        <p:txBody>
          <a:bodyPr/>
          <a:lstStyle/>
          <a:p>
            <a:r>
              <a:rPr lang="nl-NL" dirty="0" smtClean="0"/>
              <a:t>| </a:t>
            </a:r>
            <a:fld id="{5A73F218-DCB0-4894-9B51-05C25669D534}" type="slidenum">
              <a:rPr lang="nl-NL" smtClean="0"/>
              <a:pPr/>
              <a:t>6</a:t>
            </a:fld>
            <a:endParaRPr lang="nl-NL" dirty="0"/>
          </a:p>
        </p:txBody>
      </p:sp>
    </p:spTree>
    <p:extLst>
      <p:ext uri="{BB962C8B-B14F-4D97-AF65-F5344CB8AC3E}">
        <p14:creationId xmlns:p14="http://schemas.microsoft.com/office/powerpoint/2010/main" val="36235087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3396" y="1556792"/>
            <a:ext cx="7596000" cy="1143000"/>
          </a:xfrm>
        </p:spPr>
        <p:txBody>
          <a:bodyPr/>
          <a:lstStyle/>
          <a:p>
            <a:r>
              <a:rPr lang="nl-NL" dirty="0" smtClean="0"/>
              <a:t>Wat is eeuwigdurende erfpacht?</a:t>
            </a:r>
            <a:endParaRPr lang="nl-NL" dirty="0"/>
          </a:p>
        </p:txBody>
      </p:sp>
      <p:sp>
        <p:nvSpPr>
          <p:cNvPr id="3" name="Tijdelijke aanduiding voor inhoud 2"/>
          <p:cNvSpPr>
            <a:spLocks noGrp="1"/>
          </p:cNvSpPr>
          <p:nvPr>
            <p:ph idx="1"/>
          </p:nvPr>
        </p:nvSpPr>
        <p:spPr>
          <a:xfrm>
            <a:off x="797046" y="5373216"/>
            <a:ext cx="7920881" cy="1069555"/>
          </a:xfrm>
        </p:spPr>
        <p:txBody>
          <a:bodyPr/>
          <a:lstStyle/>
          <a:p>
            <a:pPr marL="0" indent="0">
              <a:buNone/>
            </a:pPr>
            <a:r>
              <a:rPr lang="nl-NL" b="1" dirty="0" smtClean="0"/>
              <a:t>Na overstap</a:t>
            </a:r>
            <a:r>
              <a:rPr lang="nl-NL" dirty="0" smtClean="0"/>
              <a:t>:</a:t>
            </a:r>
          </a:p>
          <a:p>
            <a:r>
              <a:rPr lang="nl-NL" dirty="0" smtClean="0"/>
              <a:t>Nooit meer canonherziening, dus meer zekerheid</a:t>
            </a:r>
          </a:p>
          <a:p>
            <a:r>
              <a:rPr lang="nl-NL" dirty="0" smtClean="0"/>
              <a:t>Eeuwigdurende erfpacht (Algemene Bepalingen2016) gaat gelijk in</a:t>
            </a:r>
            <a:endParaRPr lang="nl-NL"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2636912"/>
            <a:ext cx="69246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r>
              <a:rPr lang="nl-NL" dirty="0" smtClean="0"/>
              <a:t>| </a:t>
            </a:r>
            <a:fld id="{5A73F218-DCB0-4894-9B51-05C25669D534}" type="slidenum">
              <a:rPr lang="nl-NL" smtClean="0"/>
              <a:pPr/>
              <a:t>7</a:t>
            </a:fld>
            <a:endParaRPr lang="nl-NL" dirty="0"/>
          </a:p>
        </p:txBody>
      </p:sp>
    </p:spTree>
    <p:extLst>
      <p:ext uri="{BB962C8B-B14F-4D97-AF65-F5344CB8AC3E}">
        <p14:creationId xmlns:p14="http://schemas.microsoft.com/office/powerpoint/2010/main" val="21190233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 kunnen er overstappen?</a:t>
            </a:r>
            <a:endParaRPr lang="nl-NL" dirty="0"/>
          </a:p>
        </p:txBody>
      </p:sp>
      <p:sp>
        <p:nvSpPr>
          <p:cNvPr id="3" name="Tijdelijke aanduiding voor inhoud 2"/>
          <p:cNvSpPr>
            <a:spLocks noGrp="1"/>
          </p:cNvSpPr>
          <p:nvPr>
            <p:ph idx="1"/>
          </p:nvPr>
        </p:nvSpPr>
        <p:spPr>
          <a:xfrm>
            <a:off x="4716015" y="2852937"/>
            <a:ext cx="4032449" cy="3168351"/>
          </a:xfrm>
        </p:spPr>
        <p:txBody>
          <a:bodyPr/>
          <a:lstStyle/>
          <a:p>
            <a:r>
              <a:rPr lang="nl-NL" dirty="0" smtClean="0"/>
              <a:t>Erfpachters van woningen kunnen altijd overstappen. Dit geldt voor zowel particuliere als bedrijfsmatige erfpachters. </a:t>
            </a:r>
          </a:p>
          <a:p>
            <a:pPr marL="0" indent="0">
              <a:buNone/>
            </a:pPr>
            <a:endParaRPr lang="nl-NL" dirty="0" smtClean="0"/>
          </a:p>
          <a:p>
            <a:r>
              <a:rPr lang="nl-NL" dirty="0" smtClean="0"/>
              <a:t>Erfpachters van niet-woningen, panden met gecombineerde bestemmingen, woningcorporaties en Haven Amsterdam kunnen </a:t>
            </a:r>
            <a:r>
              <a:rPr lang="nl-NL" b="1" dirty="0" smtClean="0"/>
              <a:t>NIET</a:t>
            </a:r>
            <a:r>
              <a:rPr lang="nl-NL" dirty="0" smtClean="0"/>
              <a:t> overstappen</a:t>
            </a:r>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2852936"/>
            <a:ext cx="3816424"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r>
              <a:rPr lang="nl-NL" dirty="0" smtClean="0"/>
              <a:t>| </a:t>
            </a:r>
            <a:fld id="{5A73F218-DCB0-4894-9B51-05C25669D534}" type="slidenum">
              <a:rPr lang="nl-NL" smtClean="0"/>
              <a:pPr/>
              <a:t>8</a:t>
            </a:fld>
            <a:endParaRPr lang="nl-NL" dirty="0"/>
          </a:p>
        </p:txBody>
      </p:sp>
    </p:spTree>
    <p:extLst>
      <p:ext uri="{BB962C8B-B14F-4D97-AF65-F5344CB8AC3E}">
        <p14:creationId xmlns:p14="http://schemas.microsoft.com/office/powerpoint/2010/main" val="16893532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Wie kunnen er overstappen?</a:t>
            </a:r>
          </a:p>
        </p:txBody>
      </p:sp>
      <p:sp>
        <p:nvSpPr>
          <p:cNvPr id="3" name="Tijdelijke aanduiding voor inhoud 2"/>
          <p:cNvSpPr>
            <a:spLocks noGrp="1"/>
          </p:cNvSpPr>
          <p:nvPr>
            <p:ph idx="1"/>
          </p:nvPr>
        </p:nvSpPr>
        <p:spPr>
          <a:xfrm>
            <a:off x="755576" y="2949812"/>
            <a:ext cx="8010000" cy="2787175"/>
          </a:xfrm>
        </p:spPr>
        <p:txBody>
          <a:bodyPr/>
          <a:lstStyle/>
          <a:p>
            <a:r>
              <a:rPr lang="nl-NL" dirty="0" smtClean="0"/>
              <a:t>Erfpachters met aanhorigheden (bijv. garage, berging etc.) kunnen alleen samen met een woning overstappen</a:t>
            </a:r>
          </a:p>
          <a:p>
            <a:endParaRPr lang="nl-NL" dirty="0"/>
          </a:p>
          <a:p>
            <a:r>
              <a:rPr lang="nl-NL" dirty="0" smtClean="0"/>
              <a:t>Aanhorigheden kunnen </a:t>
            </a:r>
            <a:r>
              <a:rPr lang="nl-NL" u="sng" dirty="0" smtClean="0"/>
              <a:t>niet</a:t>
            </a:r>
            <a:r>
              <a:rPr lang="nl-NL" dirty="0" smtClean="0"/>
              <a:t> los overstappen</a:t>
            </a:r>
          </a:p>
          <a:p>
            <a:endParaRPr lang="nl-NL" dirty="0"/>
          </a:p>
          <a:p>
            <a:endParaRPr lang="nl-NL" dirty="0"/>
          </a:p>
        </p:txBody>
      </p:sp>
      <p:pic>
        <p:nvPicPr>
          <p:cNvPr id="1026" name="Picture 2" descr="G:\OGA\G-OGA-UITWISSEL\Seline\Communicatie VES\Plaatjes VES januari 2017\GEO42-5_banner_[940x264]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289898"/>
            <a:ext cx="9144000" cy="2568102"/>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p:cNvSpPr>
            <a:spLocks noGrp="1"/>
          </p:cNvSpPr>
          <p:nvPr>
            <p:ph type="sldNum" sz="quarter" idx="12"/>
          </p:nvPr>
        </p:nvSpPr>
        <p:spPr/>
        <p:txBody>
          <a:bodyPr/>
          <a:lstStyle/>
          <a:p>
            <a:r>
              <a:rPr lang="nl-NL" dirty="0" smtClean="0"/>
              <a:t>| </a:t>
            </a:r>
            <a:fld id="{5A73F218-DCB0-4894-9B51-05C25669D534}" type="slidenum">
              <a:rPr lang="nl-NL" smtClean="0"/>
              <a:pPr/>
              <a:t>9</a:t>
            </a:fld>
            <a:endParaRPr lang="nl-NL" dirty="0"/>
          </a:p>
        </p:txBody>
      </p:sp>
    </p:spTree>
    <p:extLst>
      <p:ext uri="{BB962C8B-B14F-4D97-AF65-F5344CB8AC3E}">
        <p14:creationId xmlns:p14="http://schemas.microsoft.com/office/powerpoint/2010/main" val="10231378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xmlns="" name="Presentatie Gemeente Amsterdam.potx" id="{C7836E94-AE2C-4432-B7F6-8F24116E5142}" vid="{30D10CD8-47BF-4285-920D-749C150B9B8D}"/>
    </a:ext>
  </a:extLst>
</a:theme>
</file>

<file path=ppt/theme/theme2.xml><?xml version="1.0" encoding="utf-8"?>
<a:theme xmlns:a="http://schemas.openxmlformats.org/drawingml/2006/main" name="1_blank">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xmlns="" name="Presentatie Gemeente Amsterdam.potx" id="{C7836E94-AE2C-4432-B7F6-8F24116E5142}" vid="{30D10CD8-47BF-4285-920D-749C150B9B8D}"/>
    </a:ext>
  </a:extLst>
</a:theme>
</file>

<file path=ppt/theme/theme3.xml><?xml version="1.0" encoding="utf-8"?>
<a:theme xmlns:a="http://schemas.openxmlformats.org/drawingml/2006/main" name="Office-thema">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leurenschema Gemeente Amsterdam">
      <a:dk1>
        <a:srgbClr val="000000"/>
      </a:dk1>
      <a:lt1>
        <a:srgbClr val="FFFFFF"/>
      </a:lt1>
      <a:dk2>
        <a:srgbClr val="000000"/>
      </a:dk2>
      <a:lt2>
        <a:srgbClr val="BEBEBE"/>
      </a:lt2>
      <a:accent1>
        <a:srgbClr val="FF0000"/>
      </a:accent1>
      <a:accent2>
        <a:srgbClr val="FF9100"/>
      </a:accent2>
      <a:accent3>
        <a:srgbClr val="FFE600"/>
      </a:accent3>
      <a:accent4>
        <a:srgbClr val="00A0E6"/>
      </a:accent4>
      <a:accent5>
        <a:srgbClr val="00A03C"/>
      </a:accent5>
      <a:accent6>
        <a:srgbClr val="E60082"/>
      </a:accent6>
      <a:hlink>
        <a:srgbClr val="000000"/>
      </a:hlink>
      <a:folHlink>
        <a:srgbClr val="000000"/>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2735</TotalTime>
  <Words>509</Words>
  <Application>Microsoft Macintosh PowerPoint</Application>
  <PresentationFormat>Diavoorstelling (4:3)</PresentationFormat>
  <Paragraphs>146</Paragraphs>
  <Slides>23</Slides>
  <Notes>19</Notes>
  <HiddenSlides>0</HiddenSlides>
  <MMClips>0</MMClips>
  <ScaleCrop>false</ScaleCrop>
  <HeadingPairs>
    <vt:vector size="4" baseType="variant">
      <vt:variant>
        <vt:lpstr>Thema</vt:lpstr>
      </vt:variant>
      <vt:variant>
        <vt:i4>2</vt:i4>
      </vt:variant>
      <vt:variant>
        <vt:lpstr>Diatitels</vt:lpstr>
      </vt:variant>
      <vt:variant>
        <vt:i4>23</vt:i4>
      </vt:variant>
    </vt:vector>
  </HeadingPairs>
  <TitlesOfParts>
    <vt:vector size="25" baseType="lpstr">
      <vt:lpstr>blank</vt:lpstr>
      <vt:lpstr>1_blank</vt:lpstr>
      <vt:lpstr>De Overstapregeling van voortdurende erfpacht naar eeuwigdurende erfpacht      </vt:lpstr>
      <vt:lpstr>Inhoud </vt:lpstr>
      <vt:lpstr>Terugblik: Inspraakperiode</vt:lpstr>
      <vt:lpstr>Terugblik:  De besluiten van 28 juni 2017</vt:lpstr>
      <vt:lpstr>Wat is erfpacht?</vt:lpstr>
      <vt:lpstr>Wat is voortdurende erfpacht?</vt:lpstr>
      <vt:lpstr>Wat is eeuwigdurende erfpacht?</vt:lpstr>
      <vt:lpstr>Wie kunnen er overstappen?</vt:lpstr>
      <vt:lpstr>Wie kunnen er overstappen?</vt:lpstr>
      <vt:lpstr>Wie kunnen er overstappen?</vt:lpstr>
      <vt:lpstr>Hoe werkt overstappen?</vt:lpstr>
      <vt:lpstr>Hoe werkt overstappen?</vt:lpstr>
      <vt:lpstr>De financiële informatie      </vt:lpstr>
      <vt:lpstr>Inhoud </vt:lpstr>
      <vt:lpstr>PowerPoint-presentatie</vt:lpstr>
      <vt:lpstr>PowerPoint-presentatie</vt:lpstr>
      <vt:lpstr>BSQ – Buurtstraatquote</vt:lpstr>
      <vt:lpstr> Betalingsvormen afkoop</vt:lpstr>
      <vt:lpstr>Betalingsvormen jaarlijkse canon</vt:lpstr>
      <vt:lpstr>Is overstapaanbod redelijk?</vt:lpstr>
      <vt:lpstr>Praktische zaken bij overstap</vt:lpstr>
      <vt:lpstr>PowerPoint-presentatie</vt:lpstr>
      <vt:lpstr>PowerPoint-presentatie</vt:lpstr>
    </vt:vector>
  </TitlesOfParts>
  <Company>Gemeente Amsterdam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Kerstens, Joric</dc:creator>
  <dc:description>Versie 1.3 - 1 juli 2015_x000d_
Ontwikkeling sjabloon en macro's:_x000d_
www.JoulesUnlimited.nl</dc:description>
  <cp:lastModifiedBy>elsbeth horneman</cp:lastModifiedBy>
  <cp:revision>103</cp:revision>
  <cp:lastPrinted>2017-12-11T14:30:11Z</cp:lastPrinted>
  <dcterms:created xsi:type="dcterms:W3CDTF">2017-09-12T10:12:56Z</dcterms:created>
  <dcterms:modified xsi:type="dcterms:W3CDTF">2018-02-10T21:27:19Z</dcterms:modified>
</cp:coreProperties>
</file>